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7"/>
  </p:notesMasterIdLst>
  <p:sldIdLst>
    <p:sldId id="258" r:id="rId2"/>
    <p:sldId id="262" r:id="rId3"/>
    <p:sldId id="256" r:id="rId4"/>
    <p:sldId id="259" r:id="rId5"/>
    <p:sldId id="343" r:id="rId6"/>
    <p:sldId id="257" r:id="rId7"/>
    <p:sldId id="344" r:id="rId8"/>
    <p:sldId id="345" r:id="rId9"/>
    <p:sldId id="346" r:id="rId10"/>
    <p:sldId id="348" r:id="rId11"/>
    <p:sldId id="290" r:id="rId12"/>
    <p:sldId id="303" r:id="rId13"/>
    <p:sldId id="339" r:id="rId14"/>
    <p:sldId id="264" r:id="rId15"/>
    <p:sldId id="295" r:id="rId16"/>
    <p:sldId id="350" r:id="rId17"/>
    <p:sldId id="351" r:id="rId18"/>
    <p:sldId id="352" r:id="rId19"/>
    <p:sldId id="367" r:id="rId20"/>
    <p:sldId id="353" r:id="rId21"/>
    <p:sldId id="354" r:id="rId22"/>
    <p:sldId id="355" r:id="rId23"/>
    <p:sldId id="356" r:id="rId24"/>
    <p:sldId id="357" r:id="rId25"/>
    <p:sldId id="360" r:id="rId26"/>
    <p:sldId id="362" r:id="rId27"/>
    <p:sldId id="366" r:id="rId28"/>
    <p:sldId id="340" r:id="rId29"/>
    <p:sldId id="299" r:id="rId30"/>
    <p:sldId id="300" r:id="rId31"/>
    <p:sldId id="363" r:id="rId32"/>
    <p:sldId id="364" r:id="rId33"/>
    <p:sldId id="365" r:id="rId34"/>
    <p:sldId id="368" r:id="rId35"/>
    <p:sldId id="369" r:id="rId36"/>
    <p:sldId id="370" r:id="rId37"/>
    <p:sldId id="371" r:id="rId38"/>
    <p:sldId id="372" r:id="rId39"/>
    <p:sldId id="373" r:id="rId40"/>
    <p:sldId id="375" r:id="rId41"/>
    <p:sldId id="377" r:id="rId42"/>
    <p:sldId id="381" r:id="rId43"/>
    <p:sldId id="341" r:id="rId44"/>
    <p:sldId id="304" r:id="rId45"/>
    <p:sldId id="305" r:id="rId46"/>
    <p:sldId id="378" r:id="rId47"/>
    <p:sldId id="379" r:id="rId48"/>
    <p:sldId id="380" r:id="rId49"/>
    <p:sldId id="342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395" r:id="rId74"/>
    <p:sldId id="396" r:id="rId75"/>
    <p:sldId id="338" r:id="rId76"/>
  </p:sldIdLst>
  <p:sldSz cx="18288000" cy="10287000"/>
  <p:notesSz cx="6858000" cy="9144000"/>
  <p:embeddedFontLst>
    <p:embeddedFont>
      <p:font typeface="Segoe UI" panose="020B0502040204020203" pitchFamily="34" charset="0"/>
      <p:regular r:id="rId78"/>
      <p:bold r:id="rId79"/>
      <p:italic r:id="rId80"/>
      <p:boldItalic r:id="rId81"/>
    </p:embeddedFont>
    <p:embeddedFont>
      <p:font typeface="Segoe UI Black" panose="020B0A02040204020203" pitchFamily="34" charset="0"/>
      <p:bold r:id="rId82"/>
      <p:boldItalic r:id="rId83"/>
    </p:embeddedFont>
    <p:embeddedFont>
      <p:font typeface="SVN-Gilroy" panose="00000500000000000000" pitchFamily="50" charset="0"/>
      <p:regular r:id="rId84"/>
      <p:bold r:id="rId85"/>
      <p:italic r:id="rId86"/>
      <p:boldItalic r:id="rId87"/>
    </p:embeddedFont>
    <p:embeddedFont>
      <p:font typeface="SVN-Gilroy Heavy" panose="00000A00000000000000" pitchFamily="50" charset="0"/>
      <p:bold r:id="rId88"/>
      <p:boldItalic r:id="rId89"/>
    </p:embeddedFont>
    <p:embeddedFont>
      <p:font typeface="SVN-Gilroy Medium" panose="00000600000000000000" pitchFamily="50" charset="0"/>
      <p:regular r:id="rId90"/>
      <p:italic r:id="rId91"/>
    </p:embeddedFont>
    <p:embeddedFont>
      <p:font typeface="SVN-Gilroy SemiBold" panose="00000700000000000000" pitchFamily="50" charset="0"/>
      <p:bold r:id="rId92"/>
      <p:boldItalic r:id="rId93"/>
    </p:embeddedFont>
    <p:embeddedFont>
      <p:font typeface="SVN-Gilroy XBold" panose="00000900000000000000" pitchFamily="50" charset="0"/>
      <p:bold r:id="rId94"/>
      <p:boldItalic r:id="rId9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F4"/>
    <a:srgbClr val="FF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font" Target="fonts/font13.fntdata"/><Relationship Id="rId95" Type="http://schemas.openxmlformats.org/officeDocument/2006/relationships/font" Target="fonts/font1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6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70330-7D31-4E0A-8DE5-3E43254432B8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C0C50-A387-4DA1-A90F-060DCC23D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1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687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A137DC9F-7EC4-7EC4-ABA3-444264A077C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FDF02CF3-FE45-84C0-7DF6-3BE2243BAC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B1392A83-4B92-5D5E-8256-9B3137FB6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5B156928-6E80-42F0-B333-3321576DFAF8}" type="slidenum">
              <a:rPr lang="en-US" altLang="en-US"/>
              <a:pPr/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23B307D0-EDF9-C887-1855-805BE412D9B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80C00D72-3C10-CAA5-41F8-8135B51E08E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673AA8D1-6123-CADE-11A1-DA210EEEAC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DB8898BA-EF77-4E54-A0C3-DA4AE8D4E117}" type="slidenum">
              <a:rPr lang="en-US" altLang="en-US"/>
              <a:pPr/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35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97312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40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41015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5295E-8374-5045-B769-CBAB68626874}" type="slidenum">
              <a:rPr lang="en-VN" smtClean="0"/>
              <a:t>41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0227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42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43214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46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1750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97312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10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41015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5295E-8374-5045-B769-CBAB68626874}" type="slidenum">
              <a:rPr lang="en-VN" smtClean="0"/>
              <a:t>11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0227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43214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17508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D1BF2C2A-7B69-11F3-1450-3ACEA4EB76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44082833-7F0E-6DE1-31E5-7C860B09A7D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6C332DDA-6E7C-2AEC-0F36-AE787D883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231FA422-DC9F-4356-800D-D3B9A8ECA004}" type="slidenum">
              <a:rPr lang="en-US" altLang="en-US"/>
              <a:pPr/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E30D9D0E-DEFC-666F-A860-50EAB741270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E1081096-8FC9-1639-3508-7D95A44776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E921EB4F-5A64-86B2-FFDF-5A6B81F4A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E59FED33-A055-4A2D-A4DA-04AC1484D722}" type="slidenum">
              <a:rPr lang="en-US" altLang="en-US"/>
              <a:pPr/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01B07D5B-3280-BD27-7056-7C9AC3ECE0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E453CD5D-8F61-DE94-18B6-E869D82D850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546C7AB5-E3D3-1F50-FC77-03F579E2A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67E61481-8E6F-4DDA-B5E9-2A061D1AE45B}" type="slidenum">
              <a:rPr lang="en-US" altLang="en-US"/>
              <a:pPr/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mp3"/><Relationship Id="rId1" Type="http://schemas.microsoft.com/office/2007/relationships/media" Target="../media/media30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-3124200" y="0"/>
            <a:ext cx="21412200" cy="10287000"/>
          </a:xfrm>
          <a:custGeom>
            <a:avLst/>
            <a:gdLst/>
            <a:ahLst/>
            <a:cxnLst/>
            <a:rect l="l" t="t" r="r" b="b"/>
            <a:pathLst>
              <a:path w="15931706" h="11269345">
                <a:moveTo>
                  <a:pt x="0" y="0"/>
                </a:moveTo>
                <a:lnTo>
                  <a:pt x="15931706" y="0"/>
                </a:lnTo>
                <a:lnTo>
                  <a:pt x="15931706" y="11269345"/>
                </a:lnTo>
                <a:lnTo>
                  <a:pt x="0" y="11269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9706" r="-10850" b="-27005"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4" name="Group 4"/>
          <p:cNvGrpSpPr/>
          <p:nvPr/>
        </p:nvGrpSpPr>
        <p:grpSpPr>
          <a:xfrm>
            <a:off x="13106400" y="6756763"/>
            <a:ext cx="5181600" cy="927494"/>
            <a:chOff x="0" y="0"/>
            <a:chExt cx="1597353" cy="6652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97353" cy="665221"/>
            </a:xfrm>
            <a:custGeom>
              <a:avLst/>
              <a:gdLst/>
              <a:ahLst/>
              <a:cxnLst/>
              <a:rect l="l" t="t" r="r" b="b"/>
              <a:pathLst>
                <a:path w="1597353" h="665221">
                  <a:moveTo>
                    <a:pt x="0" y="0"/>
                  </a:moveTo>
                  <a:lnTo>
                    <a:pt x="1597353" y="0"/>
                  </a:lnTo>
                  <a:lnTo>
                    <a:pt x="1597353" y="665221"/>
                  </a:lnTo>
                  <a:lnTo>
                    <a:pt x="0" y="665221"/>
                  </a:lnTo>
                  <a:close/>
                </a:path>
              </a:pathLst>
            </a:custGeom>
            <a:solidFill>
              <a:srgbClr val="FF6F00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597353" cy="67474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44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" y="6769854"/>
            <a:ext cx="1732304" cy="914400"/>
            <a:chOff x="0" y="0"/>
            <a:chExt cx="1820946" cy="6652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20946" cy="665221"/>
            </a:xfrm>
            <a:custGeom>
              <a:avLst/>
              <a:gdLst/>
              <a:ahLst/>
              <a:cxnLst/>
              <a:rect l="l" t="t" r="r" b="b"/>
              <a:pathLst>
                <a:path w="1820946" h="665221">
                  <a:moveTo>
                    <a:pt x="0" y="0"/>
                  </a:moveTo>
                  <a:lnTo>
                    <a:pt x="1820946" y="0"/>
                  </a:lnTo>
                  <a:lnTo>
                    <a:pt x="1820946" y="665221"/>
                  </a:lnTo>
                  <a:lnTo>
                    <a:pt x="0" y="665221"/>
                  </a:lnTo>
                  <a:close/>
                </a:path>
              </a:pathLst>
            </a:custGeom>
            <a:solidFill>
              <a:srgbClr val="FF6F00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820946" cy="67474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44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19531" y="6054791"/>
            <a:ext cx="12479970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99"/>
              </a:lnSpc>
            </a:pPr>
            <a:r>
              <a:rPr lang="en-US" sz="10001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67468" y="7227054"/>
            <a:ext cx="11865770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99"/>
              </a:lnSpc>
            </a:pPr>
            <a:r>
              <a:rPr lang="en-US" sz="9999">
                <a:solidFill>
                  <a:srgbClr val="FFFFFF"/>
                </a:solidFill>
                <a:latin typeface="SVN-Gilroy Medium" pitchFamily="2" charset="77"/>
              </a:rPr>
              <a:t>LESSON </a:t>
            </a:r>
            <a:r>
              <a:rPr lang="en-US" sz="9999" dirty="0">
                <a:solidFill>
                  <a:srgbClr val="FFFFFF"/>
                </a:solidFill>
                <a:latin typeface="SVN-Gilroy Medium" pitchFamily="2" charset="77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1302" y="5459333"/>
            <a:ext cx="75074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41"/>
              </a:lnSpc>
              <a:spcBef>
                <a:spcPct val="0"/>
              </a:spcBef>
            </a:pPr>
            <a:r>
              <a:rPr lang="en-US" sz="2201" spc="704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pic>
        <p:nvPicPr>
          <p:cNvPr id="16" name="Picture 15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58A058C4-E4A3-E820-C098-86A5436ECE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-190500"/>
            <a:ext cx="2714430" cy="1909778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282006" y="4754441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158798" y="4627622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50734" y="2839316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486179" y="4893297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7543253" y="4816762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Lý thuyết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881042" y="4792623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2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0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">
            <a:extLst>
              <a:ext uri="{FF2B5EF4-FFF2-40B4-BE49-F238E27FC236}">
                <a16:creationId xmlns:a16="http://schemas.microsoft.com/office/drawing/2014/main" id="{17242FC4-65BF-018F-E701-76B761604591}"/>
              </a:ext>
            </a:extLst>
          </p:cNvPr>
          <p:cNvSpPr/>
          <p:nvPr/>
        </p:nvSpPr>
        <p:spPr>
          <a:xfrm>
            <a:off x="-27561" y="1"/>
            <a:ext cx="18288000" cy="10359794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pic>
        <p:nvPicPr>
          <p:cNvPr id="27" name="Picture 2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8846DA71-E17C-C8A4-4BFF-0AD8DEA3BE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57A2AD51-0ECE-B60B-8C5A-A52FDE5522E5}"/>
              </a:ext>
            </a:extLst>
          </p:cNvPr>
          <p:cNvSpPr txBox="1"/>
          <p:nvPr/>
        </p:nvSpPr>
        <p:spPr>
          <a:xfrm>
            <a:off x="2027164" y="1448591"/>
            <a:ext cx="14233673" cy="107305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FE7809"/>
                </a:solidFill>
                <a:highlight>
                  <a:srgbClr val="FFFFFF"/>
                </a:highlight>
                <a:latin typeface="SVN-Gilroy XBold" pitchFamily="2" charset="77"/>
              </a:rPr>
              <a:t>CÁCH NHẬN DIỆN ĐÁP ÁN ĐÚNG</a:t>
            </a:r>
            <a:endParaRPr lang="en-US" sz="6000" b="1" dirty="0">
              <a:solidFill>
                <a:srgbClr val="FE7809"/>
              </a:solidFill>
              <a:latin typeface="SVN-Gilroy XBold" pitchFamily="2" charset="7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DC6585-E1F2-4F62-0917-4D9369135E3D}"/>
              </a:ext>
            </a:extLst>
          </p:cNvPr>
          <p:cNvCxnSpPr>
            <a:cxnSpLocks/>
          </p:cNvCxnSpPr>
          <p:nvPr/>
        </p:nvCxnSpPr>
        <p:spPr>
          <a:xfrm>
            <a:off x="8907093" y="2822945"/>
            <a:ext cx="0" cy="909083"/>
          </a:xfrm>
          <a:prstGeom prst="line">
            <a:avLst/>
          </a:prstGeom>
          <a:ln>
            <a:solidFill>
              <a:srgbClr val="0037F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0107B6-FA6F-3163-6F31-DA4CCE78C018}"/>
              </a:ext>
            </a:extLst>
          </p:cNvPr>
          <p:cNvCxnSpPr>
            <a:cxnSpLocks/>
          </p:cNvCxnSpPr>
          <p:nvPr/>
        </p:nvCxnSpPr>
        <p:spPr>
          <a:xfrm>
            <a:off x="1719817" y="3732027"/>
            <a:ext cx="14848367" cy="0"/>
          </a:xfrm>
          <a:prstGeom prst="line">
            <a:avLst/>
          </a:prstGeom>
          <a:ln>
            <a:solidFill>
              <a:srgbClr val="0037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B06968-A05C-2B9E-E44D-34F69C85B8E1}"/>
              </a:ext>
            </a:extLst>
          </p:cNvPr>
          <p:cNvSpPr txBox="1"/>
          <p:nvPr/>
        </p:nvSpPr>
        <p:spPr>
          <a:xfrm>
            <a:off x="866516" y="5337767"/>
            <a:ext cx="18819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200" dirty="0">
                <a:solidFill>
                  <a:srgbClr val="0037F4"/>
                </a:solidFill>
                <a:latin typeface="SVN-Gilroy" pitchFamily="2" charset="77"/>
              </a:rPr>
              <a:t>Tên riêng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02601-EBA2-A831-20B6-B1359DF8C7C8}"/>
              </a:ext>
            </a:extLst>
          </p:cNvPr>
          <p:cNvSpPr txBox="1"/>
          <p:nvPr/>
        </p:nvSpPr>
        <p:spPr>
          <a:xfrm>
            <a:off x="3489848" y="5427941"/>
            <a:ext cx="18819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200" dirty="0">
                <a:solidFill>
                  <a:srgbClr val="0037F4"/>
                </a:solidFill>
                <a:latin typeface="SVN-Gilroy" pitchFamily="2" charset="77"/>
              </a:rPr>
              <a:t>Chức vụ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2F6C23-DD18-CD60-DDAF-B9C3811DDAAA}"/>
              </a:ext>
            </a:extLst>
          </p:cNvPr>
          <p:cNvSpPr txBox="1"/>
          <p:nvPr/>
        </p:nvSpPr>
        <p:spPr>
          <a:xfrm>
            <a:off x="6268149" y="5406228"/>
            <a:ext cx="22115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4200" dirty="0">
                <a:solidFill>
                  <a:srgbClr val="0037F4"/>
                </a:solidFill>
                <a:latin typeface="SVN-Gilroy" pitchFamily="2" charset="77"/>
              </a:rPr>
              <a:t>Nhóm người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9A660-0260-91AD-0439-E81DFC8C76D1}"/>
              </a:ext>
            </a:extLst>
          </p:cNvPr>
          <p:cNvSpPr txBox="1"/>
          <p:nvPr/>
        </p:nvSpPr>
        <p:spPr>
          <a:xfrm>
            <a:off x="9718787" y="5406230"/>
            <a:ext cx="1671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200" dirty="0">
                <a:solidFill>
                  <a:srgbClr val="0037F4"/>
                </a:solidFill>
                <a:latin typeface="SVN-Gilroy" pitchFamily="2" charset="77"/>
              </a:rPr>
              <a:t>Câu gợi 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642A00-2266-969B-4B56-144A581FF546}"/>
              </a:ext>
            </a:extLst>
          </p:cNvPr>
          <p:cNvSpPr txBox="1"/>
          <p:nvPr/>
        </p:nvSpPr>
        <p:spPr>
          <a:xfrm>
            <a:off x="12421503" y="5433171"/>
            <a:ext cx="26767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200" dirty="0">
                <a:solidFill>
                  <a:srgbClr val="0037F4"/>
                </a:solidFill>
                <a:latin typeface="SVN-Gilroy" pitchFamily="2" charset="77"/>
              </a:rPr>
              <a:t>Không ai /chưa ai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90F08-FB85-E2A1-A661-F3796FC260EC}"/>
              </a:ext>
            </a:extLst>
          </p:cNvPr>
          <p:cNvSpPr txBox="1"/>
          <p:nvPr/>
        </p:nvSpPr>
        <p:spPr>
          <a:xfrm>
            <a:off x="15332423" y="5337767"/>
            <a:ext cx="2882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200" dirty="0">
                <a:solidFill>
                  <a:srgbClr val="0037F4"/>
                </a:solidFill>
                <a:latin typeface="SVN-Gilroy" pitchFamily="2" charset="77"/>
              </a:rPr>
              <a:t>Loại Yes/No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8CF140-0E1E-E848-9DF3-6179AD09DA6D}"/>
              </a:ext>
            </a:extLst>
          </p:cNvPr>
          <p:cNvCxnSpPr/>
          <p:nvPr/>
        </p:nvCxnSpPr>
        <p:spPr>
          <a:xfrm>
            <a:off x="1719816" y="3732027"/>
            <a:ext cx="0" cy="956931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51F10A-615E-20CC-D5BE-3E1E85065F60}"/>
              </a:ext>
            </a:extLst>
          </p:cNvPr>
          <p:cNvCxnSpPr/>
          <p:nvPr/>
        </p:nvCxnSpPr>
        <p:spPr>
          <a:xfrm>
            <a:off x="4340742" y="3732027"/>
            <a:ext cx="0" cy="956931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EC78C4-EFC6-250F-FE01-42D584D1B76E}"/>
              </a:ext>
            </a:extLst>
          </p:cNvPr>
          <p:cNvCxnSpPr/>
          <p:nvPr/>
        </p:nvCxnSpPr>
        <p:spPr>
          <a:xfrm>
            <a:off x="7147737" y="3732027"/>
            <a:ext cx="0" cy="956931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A237F2-FC7E-AC44-0F28-69C67333DB7D}"/>
              </a:ext>
            </a:extLst>
          </p:cNvPr>
          <p:cNvCxnSpPr/>
          <p:nvPr/>
        </p:nvCxnSpPr>
        <p:spPr>
          <a:xfrm>
            <a:off x="10544840" y="3732027"/>
            <a:ext cx="0" cy="956931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DD51FD-723E-7FF2-E7CF-BF37D8DCBCB7}"/>
              </a:ext>
            </a:extLst>
          </p:cNvPr>
          <p:cNvCxnSpPr/>
          <p:nvPr/>
        </p:nvCxnSpPr>
        <p:spPr>
          <a:xfrm>
            <a:off x="13638914" y="3732027"/>
            <a:ext cx="0" cy="956931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028EA8-AB2B-21F0-74DA-B4EB3CE1DBDE}"/>
              </a:ext>
            </a:extLst>
          </p:cNvPr>
          <p:cNvCxnSpPr/>
          <p:nvPr/>
        </p:nvCxnSpPr>
        <p:spPr>
          <a:xfrm>
            <a:off x="16568183" y="3732027"/>
            <a:ext cx="0" cy="956931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E1D5B5F-9CC9-F77D-A103-0F303BE8AAFC}"/>
              </a:ext>
            </a:extLst>
          </p:cNvPr>
          <p:cNvSpPr/>
          <p:nvPr/>
        </p:nvSpPr>
        <p:spPr>
          <a:xfrm>
            <a:off x="788174" y="5273977"/>
            <a:ext cx="2085659" cy="1695671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7A5A6C-316A-1C92-022A-6EED072C7717}"/>
              </a:ext>
            </a:extLst>
          </p:cNvPr>
          <p:cNvSpPr/>
          <p:nvPr/>
        </p:nvSpPr>
        <p:spPr>
          <a:xfrm>
            <a:off x="3388001" y="5300782"/>
            <a:ext cx="2085659" cy="1695671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B60E4C0-96A2-42FE-7B6B-21A3D23A543C}"/>
              </a:ext>
            </a:extLst>
          </p:cNvPr>
          <p:cNvSpPr/>
          <p:nvPr/>
        </p:nvSpPr>
        <p:spPr>
          <a:xfrm>
            <a:off x="6072329" y="5296361"/>
            <a:ext cx="2085659" cy="1695671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F700A19-BF7D-8C5E-3B66-21AB3F90B7C8}"/>
              </a:ext>
            </a:extLst>
          </p:cNvPr>
          <p:cNvSpPr/>
          <p:nvPr/>
        </p:nvSpPr>
        <p:spPr>
          <a:xfrm>
            <a:off x="9525812" y="5295691"/>
            <a:ext cx="2085659" cy="1695671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C8D2EBC-1420-E3C4-83FE-D486B0C321A6}"/>
              </a:ext>
            </a:extLst>
          </p:cNvPr>
          <p:cNvSpPr/>
          <p:nvPr/>
        </p:nvSpPr>
        <p:spPr>
          <a:xfrm>
            <a:off x="12360895" y="5295689"/>
            <a:ext cx="2827400" cy="1695671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A82A1C-BB2E-3AB6-3AA7-CFE56EEC821C}"/>
              </a:ext>
            </a:extLst>
          </p:cNvPr>
          <p:cNvSpPr/>
          <p:nvPr/>
        </p:nvSpPr>
        <p:spPr>
          <a:xfrm>
            <a:off x="15656641" y="5295688"/>
            <a:ext cx="2269853" cy="1695671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</p:spTree>
    <p:extLst>
      <p:ext uri="{BB962C8B-B14F-4D97-AF65-F5344CB8AC3E}">
        <p14:creationId xmlns:p14="http://schemas.microsoft.com/office/powerpoint/2010/main" val="31541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  <p:bldP spid="12" grpId="0"/>
      <p:bldP spid="13" grpId="0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350586" y="4963456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27378" y="4836637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82678" y="3124740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554759" y="5102312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7235306" y="5036192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Thực hành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949622" y="5001638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3</a:t>
            </a:r>
            <a:endParaRPr lang="en-VN" sz="9000" b="1" dirty="0">
              <a:solidFill>
                <a:srgbClr val="FF7900"/>
              </a:solidFill>
              <a:latin typeface="SVN-Gilroy Heavy" pitchFamily="2" charset="77"/>
              <a:cs typeface="Consolas" panose="020B0609020204030204" pitchFamily="49" charset="0"/>
            </a:endParaRP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8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00239" y="-652155"/>
            <a:ext cx="3744615" cy="37446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0289" y="7487109"/>
            <a:ext cx="2350854" cy="23508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946A33-AB23-9717-2A2A-15F5B95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64508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47A4248-69E1-A4B6-98B9-B6FD922D0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-190500"/>
            <a:ext cx="2714430" cy="1909778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219C4E9-7873-9048-96D7-A88124C1852C}"/>
              </a:ext>
            </a:extLst>
          </p:cNvPr>
          <p:cNvSpPr txBox="1"/>
          <p:nvPr/>
        </p:nvSpPr>
        <p:spPr>
          <a:xfrm>
            <a:off x="2901440" y="1732286"/>
            <a:ext cx="12479970" cy="1139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7200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34291-3D0C-02D7-759B-29451CCED080}"/>
              </a:ext>
            </a:extLst>
          </p:cNvPr>
          <p:cNvSpPr txBox="1"/>
          <p:nvPr/>
        </p:nvSpPr>
        <p:spPr>
          <a:xfrm>
            <a:off x="3515641" y="3726072"/>
            <a:ext cx="11865770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 b="1">
                <a:solidFill>
                  <a:schemeClr val="bg1"/>
                </a:solidFill>
                <a:latin typeface="SVN-Gilroy XBold" pitchFamily="2" charset="77"/>
              </a:rPr>
              <a:t>LESSON </a:t>
            </a:r>
            <a:r>
              <a:rPr lang="en-US" sz="9999" b="1" dirty="0">
                <a:solidFill>
                  <a:schemeClr val="bg1"/>
                </a:solidFill>
                <a:latin typeface="SVN-Gilroy XBold" pitchFamily="2" charset="77"/>
              </a:rPr>
              <a:t>2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3D7C76-67F9-F75C-C2E5-B591A46125AC}"/>
              </a:ext>
            </a:extLst>
          </p:cNvPr>
          <p:cNvSpPr txBox="1"/>
          <p:nvPr/>
        </p:nvSpPr>
        <p:spPr>
          <a:xfrm>
            <a:off x="5268784" y="1411502"/>
            <a:ext cx="75074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2100" spc="704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E6DE9C-00B4-AF84-D728-5DD9225582CA}"/>
              </a:ext>
            </a:extLst>
          </p:cNvPr>
          <p:cNvSpPr txBox="1"/>
          <p:nvPr/>
        </p:nvSpPr>
        <p:spPr>
          <a:xfrm>
            <a:off x="4367034" y="5622157"/>
            <a:ext cx="8554650" cy="1106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99"/>
              </a:lnSpc>
            </a:pPr>
            <a:r>
              <a:rPr lang="vi-VN" sz="6000" b="1" dirty="0">
                <a:solidFill>
                  <a:schemeClr val="bg1"/>
                </a:solidFill>
                <a:latin typeface="SVN-Gilroy SemiBold" pitchFamily="2" charset="77"/>
              </a:rPr>
              <a:t>WHO – TEST TACTIC</a:t>
            </a:r>
            <a:endParaRPr lang="en-US" sz="6000" b="1" dirty="0">
              <a:solidFill>
                <a:schemeClr val="bg1"/>
              </a:solidFill>
              <a:latin typeface="SVN-Gilroy SemiBold" pitchFamily="2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750538-5522-50A1-2D15-B4FAF205CE86}"/>
              </a:ext>
            </a:extLst>
          </p:cNvPr>
          <p:cNvSpPr/>
          <p:nvPr/>
        </p:nvSpPr>
        <p:spPr>
          <a:xfrm>
            <a:off x="4345263" y="5293776"/>
            <a:ext cx="9668010" cy="19792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pic>
        <p:nvPicPr>
          <p:cNvPr id="21" name="Graphic 20" descr="Signature outline">
            <a:extLst>
              <a:ext uri="{FF2B5EF4-FFF2-40B4-BE49-F238E27FC236}">
                <a16:creationId xmlns:a16="http://schemas.microsoft.com/office/drawing/2014/main" id="{32F9D501-CA01-AF43-0B09-F9288BB3A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0815" y="7721306"/>
            <a:ext cx="963434" cy="963434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72B24753-FD3E-60F5-DF7C-9E7A31D7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6093" y="3774591"/>
            <a:ext cx="1021449" cy="10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18548"/>
      </p:ext>
    </p:extLst>
  </p:cSld>
  <p:clrMapOvr>
    <a:masterClrMapping/>
  </p:clrMapOvr>
  <p:transition spd="slow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5" y="7017282"/>
            <a:ext cx="7656119" cy="997115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4"/>
            <a:ext cx="7656119" cy="99711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 dirty="0">
                <a:latin typeface="SVN-Gilroy" panose="00000500000000000000" pitchFamily="50" charset="0"/>
              </a:rPr>
              <a:t>A</a:t>
            </a:r>
            <a:r>
              <a:rPr lang="en-US" sz="3400">
                <a:latin typeface="SVN-Gilroy" panose="00000500000000000000" pitchFamily="50" charset="0"/>
              </a:rPr>
              <a:t>. Inside the terminal 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83524" y="5908437"/>
            <a:ext cx="7660475" cy="84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They called the taxi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4" y="7140532"/>
            <a:ext cx="574638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A new client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021939"/>
            <a:ext cx="7656120" cy="997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59504"/>
            <a:ext cx="7657200" cy="997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741692" y="2530139"/>
            <a:ext cx="1053638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Who is Mr. Park meeting at the airport?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741692" y="2518039"/>
            <a:ext cx="1053638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Who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is Mr. Park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meeting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at the airport?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1" name="1. Cau 1">
            <a:hlinkClick r:id="" action="ppaction://media"/>
            <a:extLst>
              <a:ext uri="{FF2B5EF4-FFF2-40B4-BE49-F238E27FC236}">
                <a16:creationId xmlns:a16="http://schemas.microsoft.com/office/drawing/2014/main" id="{503804D4-4F14-954A-B211-2A7ADD749B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34938" y="405770"/>
            <a:ext cx="1117600" cy="111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29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43000" y="7002334"/>
            <a:ext cx="7656119" cy="975915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vi-VN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4"/>
            <a:ext cx="7656119" cy="99711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3400">
                <a:latin typeface="SVN-Gilroy" panose="00000500000000000000" pitchFamily="50" charset="0"/>
              </a:rPr>
              <a:t>A. Laura returned the book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3" y="5898283"/>
            <a:ext cx="6248948" cy="986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Flights leave every hour 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4" y="7130379"/>
            <a:ext cx="666987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Someone in the Paris office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2579" y="7012886"/>
            <a:ext cx="7656120" cy="997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2579" y="5770148"/>
            <a:ext cx="7656119" cy="997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Do you know who will be taking over after Claudia retires? 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Who booked the airline tickets?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713683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Who booked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the airline tickets?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2. Cau 2">
            <a:hlinkClick r:id="" action="ppaction://media"/>
            <a:extLst>
              <a:ext uri="{FF2B5EF4-FFF2-40B4-BE49-F238E27FC236}">
                <a16:creationId xmlns:a16="http://schemas.microsoft.com/office/drawing/2014/main" id="{CB108843-36DF-52FF-BAF7-6F5BEEF4A3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1511" y="432929"/>
            <a:ext cx="11176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1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24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350586" y="4777301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27378" y="4650482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82678" y="3010766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554759" y="4916157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7851391" y="4778558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Từ vựng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949622" y="4815483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4</a:t>
            </a:r>
            <a:endParaRPr lang="en-VN" sz="9000" b="1" dirty="0">
              <a:solidFill>
                <a:srgbClr val="FF7900"/>
              </a:solidFill>
              <a:latin typeface="SVN-Gilroy Heavy" pitchFamily="2" charset="77"/>
              <a:cs typeface="Consolas" panose="020B0609020204030204" pitchFamily="49" charset="0"/>
            </a:endParaRP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5DA6E2F-ABBC-474E-A1F5-35911775A739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pic>
        <p:nvPicPr>
          <p:cNvPr id="7" name="Picture 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F12147D-6A0D-DDAE-BC5E-E3742F364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BF5FCD4-1E09-75FB-8732-30F2D89F8888}"/>
              </a:ext>
            </a:extLst>
          </p:cNvPr>
          <p:cNvGraphicFramePr>
            <a:graphicFrameLocks noGrp="1"/>
          </p:cNvGraphicFramePr>
          <p:nvPr/>
        </p:nvGraphicFramePr>
        <p:xfrm>
          <a:off x="1667844" y="1611089"/>
          <a:ext cx="15319420" cy="73607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659710">
                  <a:extLst>
                    <a:ext uri="{9D8B030D-6E8A-4147-A177-3AD203B41FA5}">
                      <a16:colId xmlns:a16="http://schemas.microsoft.com/office/drawing/2014/main" val="734931601"/>
                    </a:ext>
                  </a:extLst>
                </a:gridCol>
                <a:gridCol w="7659710">
                  <a:extLst>
                    <a:ext uri="{9D8B030D-6E8A-4147-A177-3AD203B41FA5}">
                      <a16:colId xmlns:a16="http://schemas.microsoft.com/office/drawing/2014/main" val="500332774"/>
                    </a:ext>
                  </a:extLst>
                </a:gridCol>
              </a:tblGrid>
              <a:tr h="7360778">
                <a:tc>
                  <a:txBody>
                    <a:bodyPr/>
                    <a:lstStyle/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accountant 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applicant 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candidate  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assistant 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coworker 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colleague  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director  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keynote speaker 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receptionist 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sales representative 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spokesperson 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supervisor 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vice president 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accounting department 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customer service department 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37471477"/>
                  </a:ext>
                </a:extLst>
              </a:tr>
            </a:tbl>
          </a:graphicData>
        </a:graphic>
      </p:graphicFrame>
      <p:sp>
        <p:nvSpPr>
          <p:cNvPr id="18" name="TextBox 10">
            <a:extLst>
              <a:ext uri="{FF2B5EF4-FFF2-40B4-BE49-F238E27FC236}">
                <a16:creationId xmlns:a16="http://schemas.microsoft.com/office/drawing/2014/main" id="{41A6EA6D-1F05-5AE8-7884-88F592AE861E}"/>
              </a:ext>
            </a:extLst>
          </p:cNvPr>
          <p:cNvSpPr txBox="1"/>
          <p:nvPr/>
        </p:nvSpPr>
        <p:spPr>
          <a:xfrm>
            <a:off x="2201029" y="302457"/>
            <a:ext cx="14233673" cy="96571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5400" b="1" dirty="0">
                <a:solidFill>
                  <a:srgbClr val="FE7809"/>
                </a:solidFill>
                <a:highlight>
                  <a:srgbClr val="FFFFFF"/>
                </a:highlight>
                <a:latin typeface="SVN-Gilroy XBold" pitchFamily="2" charset="77"/>
              </a:rPr>
              <a:t>TỪ VỰNG</a:t>
            </a:r>
            <a:endParaRPr lang="en-US" sz="5400" b="1" dirty="0">
              <a:solidFill>
                <a:srgbClr val="FE7809"/>
              </a:solidFill>
              <a:latin typeface="SVN-Gilroy X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62747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5DA6E2F-ABBC-474E-A1F5-35911775A739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pic>
        <p:nvPicPr>
          <p:cNvPr id="7" name="Picture 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F12147D-6A0D-DDAE-BC5E-E3742F364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BF5FCD4-1E09-75FB-8732-30F2D89F8888}"/>
              </a:ext>
            </a:extLst>
          </p:cNvPr>
          <p:cNvGraphicFramePr>
            <a:graphicFrameLocks noGrp="1"/>
          </p:cNvGraphicFramePr>
          <p:nvPr/>
        </p:nvGraphicFramePr>
        <p:xfrm>
          <a:off x="1970468" y="1461035"/>
          <a:ext cx="15319420" cy="778897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659710">
                  <a:extLst>
                    <a:ext uri="{9D8B030D-6E8A-4147-A177-3AD203B41FA5}">
                      <a16:colId xmlns:a16="http://schemas.microsoft.com/office/drawing/2014/main" val="734931601"/>
                    </a:ext>
                  </a:extLst>
                </a:gridCol>
                <a:gridCol w="7659710">
                  <a:extLst>
                    <a:ext uri="{9D8B030D-6E8A-4147-A177-3AD203B41FA5}">
                      <a16:colId xmlns:a16="http://schemas.microsoft.com/office/drawing/2014/main" val="500332774"/>
                    </a:ext>
                  </a:extLst>
                </a:gridCol>
              </a:tblGrid>
              <a:tr h="7788974">
                <a:tc>
                  <a:txBody>
                    <a:bodyPr/>
                    <a:lstStyle/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accounting department 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customer service department 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finance </a:t>
                      </a:r>
                      <a:endParaRPr lang="en-VN" sz="4500" b="0" i="0" dirty="0">
                        <a:latin typeface="SVN-Gilroy" pitchFamily="2" charset="77"/>
                      </a:endParaRP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department 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human resources (personnel department) 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maintenance department 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maintenance department 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shipping department 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technical support team 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headquarters 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main office  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branch (office) 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catering company 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endParaRPr lang="en-VN" sz="45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37471477"/>
                  </a:ext>
                </a:extLst>
              </a:tr>
            </a:tbl>
          </a:graphicData>
        </a:graphic>
      </p:graphicFrame>
      <p:sp>
        <p:nvSpPr>
          <p:cNvPr id="18" name="TextBox 10">
            <a:extLst>
              <a:ext uri="{FF2B5EF4-FFF2-40B4-BE49-F238E27FC236}">
                <a16:creationId xmlns:a16="http://schemas.microsoft.com/office/drawing/2014/main" id="{41A6EA6D-1F05-5AE8-7884-88F592AE861E}"/>
              </a:ext>
            </a:extLst>
          </p:cNvPr>
          <p:cNvSpPr txBox="1"/>
          <p:nvPr/>
        </p:nvSpPr>
        <p:spPr>
          <a:xfrm>
            <a:off x="2201029" y="302457"/>
            <a:ext cx="14233673" cy="96571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5400" b="1" dirty="0">
                <a:solidFill>
                  <a:srgbClr val="FE7809"/>
                </a:solidFill>
                <a:highlight>
                  <a:srgbClr val="FFFFFF"/>
                </a:highlight>
                <a:latin typeface="SVN-Gilroy XBold" pitchFamily="2" charset="77"/>
              </a:rPr>
              <a:t>TỪ VỰNG</a:t>
            </a:r>
            <a:endParaRPr lang="en-US" sz="5400" b="1" dirty="0">
              <a:solidFill>
                <a:srgbClr val="FE7809"/>
              </a:solidFill>
              <a:latin typeface="SVN-Gilroy X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3815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49" name="Group 2">
            <a:extLst>
              <a:ext uri="{FF2B5EF4-FFF2-40B4-BE49-F238E27FC236}">
                <a16:creationId xmlns:a16="http://schemas.microsoft.com/office/drawing/2014/main" id="{38684639-73E9-B9F5-C875-A2CC42634700}"/>
              </a:ext>
            </a:extLst>
          </p:cNvPr>
          <p:cNvGrpSpPr>
            <a:grpSpLocks/>
          </p:cNvGrpSpPr>
          <p:nvPr/>
        </p:nvGrpSpPr>
        <p:grpSpPr bwMode="auto">
          <a:xfrm>
            <a:off x="988220" y="1757363"/>
            <a:ext cx="6817518" cy="6817520"/>
            <a:chOff x="0" y="0"/>
            <a:chExt cx="837653" cy="837653"/>
          </a:xfrm>
        </p:grpSpPr>
        <p:sp>
          <p:nvSpPr>
            <p:cNvPr id="53296" name="Freeform 3">
              <a:extLst>
                <a:ext uri="{FF2B5EF4-FFF2-40B4-BE49-F238E27FC236}">
                  <a16:creationId xmlns:a16="http://schemas.microsoft.com/office/drawing/2014/main" id="{23CE483E-DD1E-8FC1-B4EE-5A7D1C491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37653" cy="837653"/>
            </a:xfrm>
            <a:custGeom>
              <a:avLst/>
              <a:gdLst>
                <a:gd name="T0" fmla="*/ 418826 w 837653"/>
                <a:gd name="T1" fmla="*/ 0 h 837653"/>
                <a:gd name="T2" fmla="*/ 0 w 837653"/>
                <a:gd name="T3" fmla="*/ 418826 h 837653"/>
                <a:gd name="T4" fmla="*/ 418826 w 837653"/>
                <a:gd name="T5" fmla="*/ 837653 h 837653"/>
                <a:gd name="T6" fmla="*/ 837653 w 837653"/>
                <a:gd name="T7" fmla="*/ 418826 h 837653"/>
                <a:gd name="T8" fmla="*/ 418826 w 837653"/>
                <a:gd name="T9" fmla="*/ 0 h 837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7653" h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/>
                </a:gs>
                <a:gs pos="100000">
                  <a:srgbClr val="E4D9D9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97" name="TextBox 4">
              <a:extLst>
                <a:ext uri="{FF2B5EF4-FFF2-40B4-BE49-F238E27FC236}">
                  <a16:creationId xmlns:a16="http://schemas.microsoft.com/office/drawing/2014/main" id="{4DDFEB2F-87AA-5874-4A39-460D8DF496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30" y="21380"/>
              <a:ext cx="680593" cy="737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B42ADC1-32A0-B018-F5FB-23311C61ADA6}"/>
              </a:ext>
            </a:extLst>
          </p:cNvPr>
          <p:cNvSpPr/>
          <p:nvPr/>
        </p:nvSpPr>
        <p:spPr>
          <a:xfrm>
            <a:off x="1287279" y="2055878"/>
            <a:ext cx="6220398" cy="6220398"/>
          </a:xfrm>
          <a:custGeom>
            <a:avLst/>
            <a:gdLst/>
            <a:ahLst/>
            <a:cxnLst/>
            <a:rect l="l" t="t" r="r" b="b"/>
            <a:pathLst>
              <a:path w="6220398" h="6220398">
                <a:moveTo>
                  <a:pt x="0" y="0"/>
                </a:moveTo>
                <a:lnTo>
                  <a:pt x="6220398" y="0"/>
                </a:lnTo>
                <a:lnTo>
                  <a:pt x="6220398" y="6220397"/>
                </a:lnTo>
                <a:lnTo>
                  <a:pt x="0" y="622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A64C5E0-9C48-17A1-2C0E-6FF5CEC2B570}"/>
              </a:ext>
            </a:extLst>
          </p:cNvPr>
          <p:cNvSpPr/>
          <p:nvPr/>
        </p:nvSpPr>
        <p:spPr>
          <a:xfrm>
            <a:off x="1462088" y="2138378"/>
            <a:ext cx="6055397" cy="6055397"/>
          </a:xfrm>
          <a:custGeom>
            <a:avLst/>
            <a:gdLst/>
            <a:ahLst/>
            <a:cxnLst/>
            <a:rect l="l" t="t" r="r" b="b"/>
            <a:pathLst>
              <a:path w="6055396" h="6055396">
                <a:moveTo>
                  <a:pt x="0" y="0"/>
                </a:moveTo>
                <a:lnTo>
                  <a:pt x="6055397" y="0"/>
                </a:lnTo>
                <a:lnTo>
                  <a:pt x="6055397" y="6055397"/>
                </a:lnTo>
                <a:lnTo>
                  <a:pt x="0" y="6055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grpSp>
        <p:nvGrpSpPr>
          <p:cNvPr id="53256" name="Group 7">
            <a:extLst>
              <a:ext uri="{FF2B5EF4-FFF2-40B4-BE49-F238E27FC236}">
                <a16:creationId xmlns:a16="http://schemas.microsoft.com/office/drawing/2014/main" id="{A0AC3EBA-C46E-1C17-73E5-7D8931DED45D}"/>
              </a:ext>
            </a:extLst>
          </p:cNvPr>
          <p:cNvGrpSpPr>
            <a:grpSpLocks/>
          </p:cNvGrpSpPr>
          <p:nvPr/>
        </p:nvGrpSpPr>
        <p:grpSpPr bwMode="auto">
          <a:xfrm>
            <a:off x="1519238" y="2400301"/>
            <a:ext cx="5805488" cy="5531645"/>
            <a:chOff x="0" y="0"/>
            <a:chExt cx="852913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6F6C0EA-E9A8-E943-D873-779930690321}"/>
                </a:ext>
              </a:extLst>
            </p:cNvPr>
            <p:cNvSpPr/>
            <p:nvPr/>
          </p:nvSpPr>
          <p:spPr>
            <a:xfrm>
              <a:off x="0" y="0"/>
              <a:ext cx="852913" cy="812800"/>
            </a:xfrm>
            <a:custGeom>
              <a:avLst/>
              <a:gdLst/>
              <a:ahLst/>
              <a:cxnLst/>
              <a:rect l="l" t="t" r="r" b="b"/>
              <a:pathLst>
                <a:path w="852913" h="812800">
                  <a:moveTo>
                    <a:pt x="426456" y="0"/>
                  </a:moveTo>
                  <a:cubicBezTo>
                    <a:pt x="190931" y="0"/>
                    <a:pt x="0" y="181951"/>
                    <a:pt x="0" y="406400"/>
                  </a:cubicBezTo>
                  <a:cubicBezTo>
                    <a:pt x="0" y="630849"/>
                    <a:pt x="190931" y="812800"/>
                    <a:pt x="426456" y="812800"/>
                  </a:cubicBezTo>
                  <a:cubicBezTo>
                    <a:pt x="661982" y="812800"/>
                    <a:pt x="852913" y="630849"/>
                    <a:pt x="852913" y="406400"/>
                  </a:cubicBezTo>
                  <a:cubicBezTo>
                    <a:pt x="852913" y="181951"/>
                    <a:pt x="661982" y="0"/>
                    <a:pt x="4264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>
                    <a:alpha val="100000"/>
                  </a:srgbClr>
                </a:gs>
                <a:gs pos="100000">
                  <a:srgbClr val="E4D9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pPr>
                <a:defRPr/>
              </a:pPr>
              <a:endParaRPr lang="en-VN"/>
            </a:p>
          </p:txBody>
        </p:sp>
        <p:sp>
          <p:nvSpPr>
            <p:cNvPr id="53295" name="TextBox 9">
              <a:extLst>
                <a:ext uri="{FF2B5EF4-FFF2-40B4-BE49-F238E27FC236}">
                  <a16:creationId xmlns:a16="http://schemas.microsoft.com/office/drawing/2014/main" id="{D17017B9-C47F-245A-F510-C76DF562A9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961" y="19050"/>
              <a:ext cx="692992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57" name="Group 10">
            <a:extLst>
              <a:ext uri="{FF2B5EF4-FFF2-40B4-BE49-F238E27FC236}">
                <a16:creationId xmlns:a16="http://schemas.microsoft.com/office/drawing/2014/main" id="{7438EC72-31B3-AAC8-D843-7AC2DE1A1E89}"/>
              </a:ext>
            </a:extLst>
          </p:cNvPr>
          <p:cNvGrpSpPr>
            <a:grpSpLocks/>
          </p:cNvGrpSpPr>
          <p:nvPr/>
        </p:nvGrpSpPr>
        <p:grpSpPr bwMode="auto">
          <a:xfrm>
            <a:off x="1824038" y="2590801"/>
            <a:ext cx="5148263" cy="5150645"/>
            <a:chOff x="0" y="0"/>
            <a:chExt cx="6350000" cy="634997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3DF7279-3E7A-4CC4-5E36-15896AF88C11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784" r="-4784"/>
              </a:stretch>
            </a:blipFill>
          </p:spPr>
          <p:txBody>
            <a:bodyPr/>
            <a:lstStyle/>
            <a:p>
              <a:pPr>
                <a:defRPr/>
              </a:pPr>
              <a:endParaRPr lang="en-VN"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E886981C-34FB-1DD2-845E-57D42E879547}"/>
              </a:ext>
            </a:extLst>
          </p:cNvPr>
          <p:cNvSpPr/>
          <p:nvPr/>
        </p:nvSpPr>
        <p:spPr>
          <a:xfrm rot="-10800000">
            <a:off x="4397479" y="750865"/>
            <a:ext cx="4392638" cy="8785274"/>
          </a:xfrm>
          <a:custGeom>
            <a:avLst/>
            <a:gdLst/>
            <a:ahLst/>
            <a:cxnLst/>
            <a:rect l="l" t="t" r="r" b="b"/>
            <a:pathLst>
              <a:path w="4392637" h="8785274">
                <a:moveTo>
                  <a:pt x="0" y="0"/>
                </a:moveTo>
                <a:lnTo>
                  <a:pt x="4392637" y="0"/>
                </a:lnTo>
                <a:lnTo>
                  <a:pt x="4392637" y="8785274"/>
                </a:lnTo>
                <a:lnTo>
                  <a:pt x="0" y="8785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CFB6F20-B5BE-0C44-C420-DA4EAC0E5B55}"/>
              </a:ext>
            </a:extLst>
          </p:cNvPr>
          <p:cNvSpPr/>
          <p:nvPr/>
        </p:nvSpPr>
        <p:spPr>
          <a:xfrm rot="-5400000">
            <a:off x="-1802175" y="4393923"/>
            <a:ext cx="5103504" cy="1499154"/>
          </a:xfrm>
          <a:custGeom>
            <a:avLst/>
            <a:gdLst/>
            <a:ahLst/>
            <a:cxnLst/>
            <a:rect l="l" t="t" r="r" b="b"/>
            <a:pathLst>
              <a:path w="5103504" h="1499154">
                <a:moveTo>
                  <a:pt x="0" y="0"/>
                </a:moveTo>
                <a:lnTo>
                  <a:pt x="5103504" y="0"/>
                </a:lnTo>
                <a:lnTo>
                  <a:pt x="5103504" y="1499154"/>
                </a:lnTo>
                <a:lnTo>
                  <a:pt x="0" y="1499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grpSp>
        <p:nvGrpSpPr>
          <p:cNvPr id="53264" name="Group 14">
            <a:extLst>
              <a:ext uri="{FF2B5EF4-FFF2-40B4-BE49-F238E27FC236}">
                <a16:creationId xmlns:a16="http://schemas.microsoft.com/office/drawing/2014/main" id="{310E395A-4ECA-8A8E-BA11-9EF5906DF507}"/>
              </a:ext>
            </a:extLst>
          </p:cNvPr>
          <p:cNvGrpSpPr>
            <a:grpSpLocks/>
          </p:cNvGrpSpPr>
          <p:nvPr/>
        </p:nvGrpSpPr>
        <p:grpSpPr bwMode="auto">
          <a:xfrm>
            <a:off x="1304925" y="2352676"/>
            <a:ext cx="431007" cy="433388"/>
            <a:chOff x="0" y="0"/>
            <a:chExt cx="812800" cy="812800"/>
          </a:xfrm>
        </p:grpSpPr>
        <p:sp>
          <p:nvSpPr>
            <p:cNvPr id="53287" name="Freeform 15">
              <a:extLst>
                <a:ext uri="{FF2B5EF4-FFF2-40B4-BE49-F238E27FC236}">
                  <a16:creationId xmlns:a16="http://schemas.microsoft.com/office/drawing/2014/main" id="{1F6DC187-F5EB-4383-5C65-CE35CD5D7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8" name="TextBox 16">
              <a:extLst>
                <a:ext uri="{FF2B5EF4-FFF2-40B4-BE49-F238E27FC236}">
                  <a16:creationId xmlns:a16="http://schemas.microsoft.com/office/drawing/2014/main" id="{806856E4-9ED1-56C3-1759-25133B1E7D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5" name="Group 17">
            <a:extLst>
              <a:ext uri="{FF2B5EF4-FFF2-40B4-BE49-F238E27FC236}">
                <a16:creationId xmlns:a16="http://schemas.microsoft.com/office/drawing/2014/main" id="{652396BB-D0EB-BC38-D127-80211D36E337}"/>
              </a:ext>
            </a:extLst>
          </p:cNvPr>
          <p:cNvGrpSpPr>
            <a:grpSpLocks/>
          </p:cNvGrpSpPr>
          <p:nvPr/>
        </p:nvGrpSpPr>
        <p:grpSpPr bwMode="auto">
          <a:xfrm>
            <a:off x="1245395" y="7455695"/>
            <a:ext cx="433388" cy="433388"/>
            <a:chOff x="0" y="0"/>
            <a:chExt cx="812800" cy="812800"/>
          </a:xfrm>
        </p:grpSpPr>
        <p:sp>
          <p:nvSpPr>
            <p:cNvPr id="53285" name="Freeform 18">
              <a:extLst>
                <a:ext uri="{FF2B5EF4-FFF2-40B4-BE49-F238E27FC236}">
                  <a16:creationId xmlns:a16="http://schemas.microsoft.com/office/drawing/2014/main" id="{E0D47AB1-CA89-F2A8-3A42-49F995B3A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6" name="TextBox 19">
              <a:extLst>
                <a:ext uri="{FF2B5EF4-FFF2-40B4-BE49-F238E27FC236}">
                  <a16:creationId xmlns:a16="http://schemas.microsoft.com/office/drawing/2014/main" id="{636CDB00-5873-B37E-22A8-CE008DE39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6" name="Group 20">
            <a:extLst>
              <a:ext uri="{FF2B5EF4-FFF2-40B4-BE49-F238E27FC236}">
                <a16:creationId xmlns:a16="http://schemas.microsoft.com/office/drawing/2014/main" id="{8BC32B07-5000-27FC-128E-C689AE467A1C}"/>
              </a:ext>
            </a:extLst>
          </p:cNvPr>
          <p:cNvGrpSpPr>
            <a:grpSpLocks/>
          </p:cNvGrpSpPr>
          <p:nvPr/>
        </p:nvGrpSpPr>
        <p:grpSpPr bwMode="auto">
          <a:xfrm>
            <a:off x="104775" y="9089233"/>
            <a:ext cx="2831307" cy="2831306"/>
            <a:chOff x="0" y="0"/>
            <a:chExt cx="812800" cy="812800"/>
          </a:xfrm>
        </p:grpSpPr>
        <p:sp>
          <p:nvSpPr>
            <p:cNvPr id="53283" name="Freeform 21">
              <a:extLst>
                <a:ext uri="{FF2B5EF4-FFF2-40B4-BE49-F238E27FC236}">
                  <a16:creationId xmlns:a16="http://schemas.microsoft.com/office/drawing/2014/main" id="{61281A87-1D33-98D5-0ABF-B08EF708A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7A8E4"/>
                </a:gs>
                <a:gs pos="100000">
                  <a:srgbClr val="0137F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4" name="TextBox 22">
              <a:extLst>
                <a:ext uri="{FF2B5EF4-FFF2-40B4-BE49-F238E27FC236}">
                  <a16:creationId xmlns:a16="http://schemas.microsoft.com/office/drawing/2014/main" id="{13AEDE37-A00F-9817-AF4D-5ABA79C9C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7" name="Group 23">
            <a:extLst>
              <a:ext uri="{FF2B5EF4-FFF2-40B4-BE49-F238E27FC236}">
                <a16:creationId xmlns:a16="http://schemas.microsoft.com/office/drawing/2014/main" id="{9AC7FEF1-9AC4-85B9-CA91-5989E8374F3B}"/>
              </a:ext>
            </a:extLst>
          </p:cNvPr>
          <p:cNvGrpSpPr>
            <a:grpSpLocks/>
          </p:cNvGrpSpPr>
          <p:nvPr/>
        </p:nvGrpSpPr>
        <p:grpSpPr bwMode="auto">
          <a:xfrm>
            <a:off x="1824038" y="435770"/>
            <a:ext cx="1185863" cy="1185863"/>
            <a:chOff x="0" y="0"/>
            <a:chExt cx="812800" cy="812800"/>
          </a:xfrm>
        </p:grpSpPr>
        <p:sp>
          <p:nvSpPr>
            <p:cNvPr id="53281" name="Freeform 24">
              <a:extLst>
                <a:ext uri="{FF2B5EF4-FFF2-40B4-BE49-F238E27FC236}">
                  <a16:creationId xmlns:a16="http://schemas.microsoft.com/office/drawing/2014/main" id="{09955765-977D-B470-6431-AFC19EDF5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7A8E4"/>
                </a:gs>
                <a:gs pos="100000">
                  <a:srgbClr val="0137F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2" name="TextBox 25">
              <a:extLst>
                <a:ext uri="{FF2B5EF4-FFF2-40B4-BE49-F238E27FC236}">
                  <a16:creationId xmlns:a16="http://schemas.microsoft.com/office/drawing/2014/main" id="{AEA74557-ECDC-7C34-1233-0EDBD62E25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8" name="Group 26">
            <a:extLst>
              <a:ext uri="{FF2B5EF4-FFF2-40B4-BE49-F238E27FC236}">
                <a16:creationId xmlns:a16="http://schemas.microsoft.com/office/drawing/2014/main" id="{3C1C1B9B-755B-A62E-9506-989239F1362D}"/>
              </a:ext>
            </a:extLst>
          </p:cNvPr>
          <p:cNvGrpSpPr>
            <a:grpSpLocks/>
          </p:cNvGrpSpPr>
          <p:nvPr/>
        </p:nvGrpSpPr>
        <p:grpSpPr bwMode="auto">
          <a:xfrm>
            <a:off x="7517608" y="8710613"/>
            <a:ext cx="1050131" cy="1050132"/>
            <a:chOff x="0" y="0"/>
            <a:chExt cx="812800" cy="812800"/>
          </a:xfrm>
        </p:grpSpPr>
        <p:sp>
          <p:nvSpPr>
            <p:cNvPr id="53279" name="Freeform 27">
              <a:extLst>
                <a:ext uri="{FF2B5EF4-FFF2-40B4-BE49-F238E27FC236}">
                  <a16:creationId xmlns:a16="http://schemas.microsoft.com/office/drawing/2014/main" id="{EA32E962-791C-5D0F-B343-E3685152C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0" name="TextBox 28">
              <a:extLst>
                <a:ext uri="{FF2B5EF4-FFF2-40B4-BE49-F238E27FC236}">
                  <a16:creationId xmlns:a16="http://schemas.microsoft.com/office/drawing/2014/main" id="{399FD6D2-4577-2DBA-4C35-55BFC2EB0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9" name="Group 29">
            <a:extLst>
              <a:ext uri="{FF2B5EF4-FFF2-40B4-BE49-F238E27FC236}">
                <a16:creationId xmlns:a16="http://schemas.microsoft.com/office/drawing/2014/main" id="{0C6E14F3-2EBF-645D-B19D-247DD7BDDC9E}"/>
              </a:ext>
            </a:extLst>
          </p:cNvPr>
          <p:cNvGrpSpPr>
            <a:grpSpLocks/>
          </p:cNvGrpSpPr>
          <p:nvPr/>
        </p:nvGrpSpPr>
        <p:grpSpPr bwMode="auto">
          <a:xfrm>
            <a:off x="8043863" y="-897732"/>
            <a:ext cx="1793082" cy="1795464"/>
            <a:chOff x="0" y="0"/>
            <a:chExt cx="812800" cy="812800"/>
          </a:xfrm>
        </p:grpSpPr>
        <p:sp>
          <p:nvSpPr>
            <p:cNvPr id="53277" name="Freeform 30">
              <a:extLst>
                <a:ext uri="{FF2B5EF4-FFF2-40B4-BE49-F238E27FC236}">
                  <a16:creationId xmlns:a16="http://schemas.microsoft.com/office/drawing/2014/main" id="{88388859-8EFF-2203-C2B4-0F1C1C5E9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/>
                </a:gs>
                <a:gs pos="100000">
                  <a:srgbClr val="E4D9D9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78" name="TextBox 31">
              <a:extLst>
                <a:ext uri="{FF2B5EF4-FFF2-40B4-BE49-F238E27FC236}">
                  <a16:creationId xmlns:a16="http://schemas.microsoft.com/office/drawing/2014/main" id="{B20FEF7E-0B16-1511-D1DC-2F9D4610D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795"/>
                </a:lnSpc>
              </a:pPr>
              <a:endParaRPr lang="en-VN" altLang="en-VN"/>
            </a:p>
          </p:txBody>
        </p:sp>
      </p:grpSp>
      <p:sp>
        <p:nvSpPr>
          <p:cNvPr id="33" name="Freeform 33">
            <a:extLst>
              <a:ext uri="{FF2B5EF4-FFF2-40B4-BE49-F238E27FC236}">
                <a16:creationId xmlns:a16="http://schemas.microsoft.com/office/drawing/2014/main" id="{10099F6C-E54D-C3A2-9A5F-262880D857E4}"/>
              </a:ext>
            </a:extLst>
          </p:cNvPr>
          <p:cNvSpPr/>
          <p:nvPr/>
        </p:nvSpPr>
        <p:spPr>
          <a:xfrm>
            <a:off x="9744872" y="5611174"/>
            <a:ext cx="7816731" cy="1115759"/>
          </a:xfrm>
          <a:custGeom>
            <a:avLst/>
            <a:gdLst/>
            <a:ahLst/>
            <a:cxnLst/>
            <a:rect l="l" t="t" r="r" b="b"/>
            <a:pathLst>
              <a:path w="9897851" h="1115758">
                <a:moveTo>
                  <a:pt x="0" y="0"/>
                </a:moveTo>
                <a:lnTo>
                  <a:pt x="9897851" y="0"/>
                </a:lnTo>
                <a:lnTo>
                  <a:pt x="9897851" y="1115757"/>
                </a:lnTo>
                <a:lnTo>
                  <a:pt x="0" y="11157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sp>
        <p:nvSpPr>
          <p:cNvPr id="53273" name="TextBox 35">
            <a:extLst>
              <a:ext uri="{FF2B5EF4-FFF2-40B4-BE49-F238E27FC236}">
                <a16:creationId xmlns:a16="http://schemas.microsoft.com/office/drawing/2014/main" id="{3B4D4013-BCC3-5451-0C4F-326A576D4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9670" y="3517108"/>
            <a:ext cx="9270206" cy="1256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>
              <a:lnSpc>
                <a:spcPts val="9845"/>
              </a:lnSpc>
            </a:pPr>
            <a:r>
              <a:rPr lang="en-US" altLang="en-VN" sz="9000" b="1">
                <a:solidFill>
                  <a:srgbClr val="0037F4"/>
                </a:solidFill>
                <a:latin typeface="SVN-Gilroy Heavy" pitchFamily="2" charset="77"/>
              </a:rPr>
              <a:t>TOEIC LISTENING</a:t>
            </a:r>
          </a:p>
        </p:txBody>
      </p:sp>
      <p:sp>
        <p:nvSpPr>
          <p:cNvPr id="53274" name="TextBox 36">
            <a:extLst>
              <a:ext uri="{FF2B5EF4-FFF2-40B4-BE49-F238E27FC236}">
                <a16:creationId xmlns:a16="http://schemas.microsoft.com/office/drawing/2014/main" id="{3F1D2EE4-E3C4-83B4-5AB8-B3E4FAFC2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6963" y="6045995"/>
            <a:ext cx="7469982" cy="690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>
              <a:lnSpc>
                <a:spcPts val="5157"/>
              </a:lnSpc>
            </a:pPr>
            <a:r>
              <a:rPr lang="en-US" altLang="en-VN" sz="6600" b="1" dirty="0">
                <a:solidFill>
                  <a:srgbClr val="FFFFFF"/>
                </a:solidFill>
                <a:latin typeface="SVN-Gilroy XBold" pitchFamily="2" charset="77"/>
              </a:rPr>
              <a:t>PART 2 – WHERE </a:t>
            </a:r>
          </a:p>
        </p:txBody>
      </p:sp>
      <p:pic>
        <p:nvPicPr>
          <p:cNvPr id="53275" name="Picture 3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4F347256-E4D8-F5A7-B692-407388DCA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400" y="-138112"/>
            <a:ext cx="2714625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2">
            <a:extLst>
              <a:ext uri="{FF2B5EF4-FFF2-40B4-BE49-F238E27FC236}">
                <a16:creationId xmlns:a16="http://schemas.microsoft.com/office/drawing/2014/main" id="{DD7D97EA-7FAC-2C0B-A1F4-3BC183A45330}"/>
              </a:ext>
            </a:extLst>
          </p:cNvPr>
          <p:cNvSpPr txBox="1"/>
          <p:nvPr/>
        </p:nvSpPr>
        <p:spPr>
          <a:xfrm>
            <a:off x="8979695" y="2857501"/>
            <a:ext cx="7508081" cy="30777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ts val="2441"/>
              </a:lnSpc>
              <a:defRPr/>
            </a:pPr>
            <a:r>
              <a:rPr lang="en-US" sz="2201" spc="704" dirty="0">
                <a:solidFill>
                  <a:srgbClr val="0037F4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</p:spTree>
    <p:extLst>
      <p:ext uri="{BB962C8B-B14F-4D97-AF65-F5344CB8AC3E}">
        <p14:creationId xmlns:p14="http://schemas.microsoft.com/office/powerpoint/2010/main" val="880108381"/>
      </p:ext>
    </p:extLst>
  </p:cSld>
  <p:clrMapOvr>
    <a:masterClrMapping/>
  </p:clrMapOvr>
  <p:transition spd="slow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00239" y="-652155"/>
            <a:ext cx="3744615" cy="37446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0289" y="7487109"/>
            <a:ext cx="2350854" cy="23508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946A33-AB23-9717-2A2A-15F5B95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64508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47A4248-69E1-A4B6-98B9-B6FD922D0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-190500"/>
            <a:ext cx="2714430" cy="1909778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219C4E9-7873-9048-96D7-A88124C1852C}"/>
              </a:ext>
            </a:extLst>
          </p:cNvPr>
          <p:cNvSpPr txBox="1"/>
          <p:nvPr/>
        </p:nvSpPr>
        <p:spPr>
          <a:xfrm>
            <a:off x="3395798" y="1719278"/>
            <a:ext cx="12479970" cy="1139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7200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34291-3D0C-02D7-759B-29451CCED080}"/>
              </a:ext>
            </a:extLst>
          </p:cNvPr>
          <p:cNvSpPr txBox="1"/>
          <p:nvPr/>
        </p:nvSpPr>
        <p:spPr>
          <a:xfrm>
            <a:off x="4009999" y="3713064"/>
            <a:ext cx="11865770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 b="1">
                <a:solidFill>
                  <a:schemeClr val="bg1"/>
                </a:solidFill>
                <a:latin typeface="SVN-Gilroy XBold" pitchFamily="2" charset="77"/>
              </a:rPr>
              <a:t>LESSON </a:t>
            </a:r>
            <a:r>
              <a:rPr lang="en-US" sz="9999" b="1" dirty="0">
                <a:solidFill>
                  <a:schemeClr val="bg1"/>
                </a:solidFill>
                <a:latin typeface="SVN-Gilroy XBold" pitchFamily="2" charset="77"/>
              </a:rPr>
              <a:t>2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3D7C76-67F9-F75C-C2E5-B591A46125AC}"/>
              </a:ext>
            </a:extLst>
          </p:cNvPr>
          <p:cNvSpPr txBox="1"/>
          <p:nvPr/>
        </p:nvSpPr>
        <p:spPr>
          <a:xfrm>
            <a:off x="5763142" y="1398494"/>
            <a:ext cx="75074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2100" spc="704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E6DE9C-00B4-AF84-D728-5DD9225582CA}"/>
              </a:ext>
            </a:extLst>
          </p:cNvPr>
          <p:cNvSpPr txBox="1"/>
          <p:nvPr/>
        </p:nvSpPr>
        <p:spPr>
          <a:xfrm>
            <a:off x="5066358" y="5545190"/>
            <a:ext cx="8554650" cy="1060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99"/>
              </a:lnSpc>
            </a:pPr>
            <a:r>
              <a:rPr lang="en-US" sz="4400" b="1" dirty="0">
                <a:solidFill>
                  <a:schemeClr val="bg1"/>
                </a:solidFill>
                <a:latin typeface="SVN-Gilroy SemiBold" pitchFamily="2" charset="77"/>
              </a:rPr>
              <a:t>CÂU HỎI WHO + WHERE + WHEN 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750538-5522-50A1-2D15-B4FAF205CE86}"/>
              </a:ext>
            </a:extLst>
          </p:cNvPr>
          <p:cNvSpPr/>
          <p:nvPr/>
        </p:nvSpPr>
        <p:spPr>
          <a:xfrm>
            <a:off x="4839621" y="5280768"/>
            <a:ext cx="9668010" cy="19792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72B24753-FD3E-60F5-DF7C-9E7A31D73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6093" y="3774591"/>
            <a:ext cx="1021449" cy="1021449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reeform 68">
            <a:extLst>
              <a:ext uri="{FF2B5EF4-FFF2-40B4-BE49-F238E27FC236}">
                <a16:creationId xmlns:a16="http://schemas.microsoft.com/office/drawing/2014/main" id="{F203268B-E481-BC7E-45C5-F85041B3359C}"/>
              </a:ext>
            </a:extLst>
          </p:cNvPr>
          <p:cNvSpPr>
            <a:spLocks/>
          </p:cNvSpPr>
          <p:nvPr/>
        </p:nvSpPr>
        <p:spPr bwMode="auto">
          <a:xfrm>
            <a:off x="4763" y="80963"/>
            <a:ext cx="18288000" cy="10287000"/>
          </a:xfrm>
          <a:custGeom>
            <a:avLst/>
            <a:gdLst>
              <a:gd name="T0" fmla="*/ 0 w 18288000"/>
              <a:gd name="T1" fmla="*/ 0 h 10359794"/>
              <a:gd name="T2" fmla="*/ 18288000 w 18288000"/>
              <a:gd name="T3" fmla="*/ 0 h 10359794"/>
              <a:gd name="T4" fmla="*/ 18288000 w 18288000"/>
              <a:gd name="T5" fmla="*/ 10359794 h 10359794"/>
              <a:gd name="T6" fmla="*/ 0 w 18288000"/>
              <a:gd name="T7" fmla="*/ 10359794 h 10359794"/>
              <a:gd name="T8" fmla="*/ 0 w 18288000"/>
              <a:gd name="T9" fmla="*/ 0 h 10359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270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C0E5A3E9-CA00-81E5-5223-3CC2637D1EDC}"/>
              </a:ext>
            </a:extLst>
          </p:cNvPr>
          <p:cNvSpPr/>
          <p:nvPr/>
        </p:nvSpPr>
        <p:spPr>
          <a:xfrm>
            <a:off x="-11430" y="953"/>
            <a:ext cx="18288000" cy="10350818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pPr>
              <a:defRPr/>
            </a:pPr>
            <a:endParaRPr lang="en-US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B29FF7B-C81A-7A03-7A71-DC158580F27B}"/>
              </a:ext>
            </a:extLst>
          </p:cNvPr>
          <p:cNvGrpSpPr>
            <a:grpSpLocks/>
          </p:cNvGrpSpPr>
          <p:nvPr/>
        </p:nvGrpSpPr>
        <p:grpSpPr bwMode="auto">
          <a:xfrm>
            <a:off x="5281613" y="4755357"/>
            <a:ext cx="1981200" cy="1578768"/>
            <a:chOff x="0" y="0"/>
            <a:chExt cx="812800" cy="698500"/>
          </a:xfrm>
        </p:grpSpPr>
        <p:sp>
          <p:nvSpPr>
            <p:cNvPr id="6159" name="Freeform 3">
              <a:extLst>
                <a:ext uri="{FF2B5EF4-FFF2-40B4-BE49-F238E27FC236}">
                  <a16:creationId xmlns:a16="http://schemas.microsoft.com/office/drawing/2014/main" id="{51FD028A-F7F0-A93F-EE29-46FD6E243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698500"/>
            </a:xfrm>
            <a:custGeom>
              <a:avLst/>
              <a:gdLst>
                <a:gd name="T0" fmla="*/ 812800 w 812800"/>
                <a:gd name="T1" fmla="*/ 349250 h 698500"/>
                <a:gd name="T2" fmla="*/ 609600 w 812800"/>
                <a:gd name="T3" fmla="*/ 698500 h 698500"/>
                <a:gd name="T4" fmla="*/ 203200 w 812800"/>
                <a:gd name="T5" fmla="*/ 698500 h 698500"/>
                <a:gd name="T6" fmla="*/ 0 w 812800"/>
                <a:gd name="T7" fmla="*/ 349250 h 698500"/>
                <a:gd name="T8" fmla="*/ 203200 w 812800"/>
                <a:gd name="T9" fmla="*/ 0 h 698500"/>
                <a:gd name="T10" fmla="*/ 609600 w 812800"/>
                <a:gd name="T11" fmla="*/ 0 h 698500"/>
                <a:gd name="T12" fmla="*/ 812800 w 812800"/>
                <a:gd name="T13" fmla="*/ 349250 h 698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/>
                </a:gs>
                <a:gs pos="50000">
                  <a:srgbClr val="EEE9EE"/>
                </a:gs>
                <a:gs pos="100000">
                  <a:srgbClr val="ED751A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6160" name="TextBox 4">
              <a:extLst>
                <a:ext uri="{FF2B5EF4-FFF2-40B4-BE49-F238E27FC236}">
                  <a16:creationId xmlns:a16="http://schemas.microsoft.com/office/drawing/2014/main" id="{970DDE1F-056E-2ABB-5717-03EE2A115C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675A6811-112F-C7A9-4C65-32F29BA33020}"/>
              </a:ext>
            </a:extLst>
          </p:cNvPr>
          <p:cNvGrpSpPr>
            <a:grpSpLocks/>
          </p:cNvGrpSpPr>
          <p:nvPr/>
        </p:nvGrpSpPr>
        <p:grpSpPr bwMode="auto">
          <a:xfrm>
            <a:off x="6157913" y="4626770"/>
            <a:ext cx="6886575" cy="1764506"/>
            <a:chOff x="0" y="0"/>
            <a:chExt cx="2009263" cy="698500"/>
          </a:xfrm>
        </p:grpSpPr>
        <p:sp>
          <p:nvSpPr>
            <p:cNvPr id="6157" name="Freeform 15">
              <a:extLst>
                <a:ext uri="{FF2B5EF4-FFF2-40B4-BE49-F238E27FC236}">
                  <a16:creationId xmlns:a16="http://schemas.microsoft.com/office/drawing/2014/main" id="{3AF9AFDB-E0AC-1F97-3FF2-4D5970DE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009263" cy="698500"/>
            </a:xfrm>
            <a:custGeom>
              <a:avLst/>
              <a:gdLst>
                <a:gd name="T0" fmla="*/ 2009263 w 2009263"/>
                <a:gd name="T1" fmla="*/ 349250 h 698500"/>
                <a:gd name="T2" fmla="*/ 1806063 w 2009263"/>
                <a:gd name="T3" fmla="*/ 698500 h 698500"/>
                <a:gd name="T4" fmla="*/ 203200 w 2009263"/>
                <a:gd name="T5" fmla="*/ 698500 h 698500"/>
                <a:gd name="T6" fmla="*/ 0 w 2009263"/>
                <a:gd name="T7" fmla="*/ 349250 h 698500"/>
                <a:gd name="T8" fmla="*/ 203200 w 2009263"/>
                <a:gd name="T9" fmla="*/ 0 h 698500"/>
                <a:gd name="T10" fmla="*/ 1806063 w 2009263"/>
                <a:gd name="T11" fmla="*/ 0 h 698500"/>
                <a:gd name="T12" fmla="*/ 2009263 w 2009263"/>
                <a:gd name="T13" fmla="*/ 349250 h 698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6158" name="TextBox 16">
              <a:extLst>
                <a:ext uri="{FF2B5EF4-FFF2-40B4-BE49-F238E27FC236}">
                  <a16:creationId xmlns:a16="http://schemas.microsoft.com/office/drawing/2014/main" id="{7665DC9B-0695-1E3A-6309-379E668C62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00" y="-57150"/>
              <a:ext cx="1780663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/>
            </a:p>
          </p:txBody>
        </p:sp>
      </p:grpSp>
      <p:sp>
        <p:nvSpPr>
          <p:cNvPr id="6152" name="TextBox 26">
            <a:extLst>
              <a:ext uri="{FF2B5EF4-FFF2-40B4-BE49-F238E27FC236}">
                <a16:creationId xmlns:a16="http://schemas.microsoft.com/office/drawing/2014/main" id="{8B8E3596-3716-80AC-46C3-9588D51D2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0320" y="2838450"/>
            <a:ext cx="13132593" cy="748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>
              <a:lnSpc>
                <a:spcPts val="5082"/>
              </a:lnSpc>
            </a:pPr>
            <a:r>
              <a:rPr lang="en-US" altLang="en-US" sz="9000" b="1">
                <a:solidFill>
                  <a:srgbClr val="FF7900"/>
                </a:solidFill>
                <a:latin typeface="SVN-Gilroy Heavy" panose="00000A00000000000000" pitchFamily="50" charset="0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BE40FEE9-A16B-6347-4384-513CF4EDC855}"/>
              </a:ext>
            </a:extLst>
          </p:cNvPr>
          <p:cNvSpPr>
            <a:spLocks/>
          </p:cNvSpPr>
          <p:nvPr/>
        </p:nvSpPr>
        <p:spPr bwMode="auto">
          <a:xfrm>
            <a:off x="5486401" y="4893470"/>
            <a:ext cx="1652588" cy="1328738"/>
          </a:xfrm>
          <a:custGeom>
            <a:avLst/>
            <a:gdLst>
              <a:gd name="T0" fmla="*/ 0 w 2115625"/>
              <a:gd name="T1" fmla="*/ 0 h 1832661"/>
              <a:gd name="T2" fmla="*/ 2115625 w 2115625"/>
              <a:gd name="T3" fmla="*/ 0 h 1832661"/>
              <a:gd name="T4" fmla="*/ 2115625 w 2115625"/>
              <a:gd name="T5" fmla="*/ 1832660 h 1832661"/>
              <a:gd name="T6" fmla="*/ 0 w 2115625"/>
              <a:gd name="T7" fmla="*/ 1832660 h 1832661"/>
              <a:gd name="T8" fmla="*/ 0 w 2115625"/>
              <a:gd name="T9" fmla="*/ 0 h 1832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27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B8DC89-41FC-1205-9035-0D9083671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75" y="4738688"/>
            <a:ext cx="4829175" cy="144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US" altLang="en-US" sz="8100" b="1">
                <a:solidFill>
                  <a:schemeClr val="bg1"/>
                </a:solidFill>
                <a:latin typeface="SVN-Gilroy XBold" panose="00000900000000000000" pitchFamily="50" charset="0"/>
              </a:rPr>
              <a:t>Ví dụ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6F7AB2-1AAA-F15D-2D07-0BFA41595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1688" y="4793457"/>
            <a:ext cx="912020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US" altLang="en-US" sz="8100" b="1">
                <a:solidFill>
                  <a:srgbClr val="FF7900"/>
                </a:solidFill>
                <a:latin typeface="SVN-Gilroy Heavy" panose="00000A00000000000000" pitchFamily="50" charset="0"/>
                <a:ea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pic>
        <p:nvPicPr>
          <p:cNvPr id="6156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DC4BEFB9-96A7-0DEF-B2C9-C10415C63B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3870" y="0"/>
            <a:ext cx="2545556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>
            <a:extLst>
              <a:ext uri="{FF2B5EF4-FFF2-40B4-BE49-F238E27FC236}">
                <a16:creationId xmlns:a16="http://schemas.microsoft.com/office/drawing/2014/main" id="{B5144CEE-CEC9-0CFB-4303-454ABF88383F}"/>
              </a:ext>
            </a:extLst>
          </p:cNvPr>
          <p:cNvGrpSpPr>
            <a:grpSpLocks/>
          </p:cNvGrpSpPr>
          <p:nvPr/>
        </p:nvGrpSpPr>
        <p:grpSpPr bwMode="auto">
          <a:xfrm rot="1818284">
            <a:off x="13270707" y="-2235995"/>
            <a:ext cx="3540918" cy="15880557"/>
            <a:chOff x="0" y="0"/>
            <a:chExt cx="1041002" cy="4221827"/>
          </a:xfrm>
        </p:grpSpPr>
        <p:sp>
          <p:nvSpPr>
            <p:cNvPr id="8227" name="Freeform 3">
              <a:extLst>
                <a:ext uri="{FF2B5EF4-FFF2-40B4-BE49-F238E27FC236}">
                  <a16:creationId xmlns:a16="http://schemas.microsoft.com/office/drawing/2014/main" id="{C33D4D5F-6900-39B0-9EAA-CAC148997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041002" cy="4221827"/>
            </a:xfrm>
            <a:custGeom>
              <a:avLst/>
              <a:gdLst>
                <a:gd name="T0" fmla="*/ 0 w 1041002"/>
                <a:gd name="T1" fmla="*/ 0 h 4221827"/>
                <a:gd name="T2" fmla="*/ 1041002 w 1041002"/>
                <a:gd name="T3" fmla="*/ 0 h 4221827"/>
                <a:gd name="T4" fmla="*/ 1041002 w 1041002"/>
                <a:gd name="T5" fmla="*/ 4221827 h 4221827"/>
                <a:gd name="T6" fmla="*/ 0 w 1041002"/>
                <a:gd name="T7" fmla="*/ 4221827 h 4221827"/>
                <a:gd name="T8" fmla="*/ 0 w 1041002"/>
                <a:gd name="T9" fmla="*/ 0 h 4221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AEBDD6"/>
                </a:gs>
                <a:gs pos="100000">
                  <a:srgbClr val="0137F4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8228" name="TextBox 4">
              <a:extLst>
                <a:ext uri="{FF2B5EF4-FFF2-40B4-BE49-F238E27FC236}">
                  <a16:creationId xmlns:a16="http://schemas.microsoft.com/office/drawing/2014/main" id="{68DC5DD0-BEEE-3EEF-45CA-8EA5ADA0CA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57150"/>
              <a:ext cx="1041002" cy="4278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/>
            </a:p>
          </p:txBody>
        </p:sp>
      </p:grpSp>
      <p:grpSp>
        <p:nvGrpSpPr>
          <p:cNvPr id="8195" name="Group 5">
            <a:extLst>
              <a:ext uri="{FF2B5EF4-FFF2-40B4-BE49-F238E27FC236}">
                <a16:creationId xmlns:a16="http://schemas.microsoft.com/office/drawing/2014/main" id="{CB231D47-757E-92DF-7E46-528B49FCFDA1}"/>
              </a:ext>
            </a:extLst>
          </p:cNvPr>
          <p:cNvGrpSpPr>
            <a:grpSpLocks/>
          </p:cNvGrpSpPr>
          <p:nvPr/>
        </p:nvGrpSpPr>
        <p:grpSpPr bwMode="auto">
          <a:xfrm rot="1818284">
            <a:off x="19478625" y="-7284245"/>
            <a:ext cx="273845" cy="11053764"/>
            <a:chOff x="0" y="0"/>
            <a:chExt cx="72352" cy="291127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9E52D51-9CDF-2B17-505A-363B3421A1B6}"/>
                </a:ext>
              </a:extLst>
            </p:cNvPr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226" name="TextBox 7">
              <a:extLst>
                <a:ext uri="{FF2B5EF4-FFF2-40B4-BE49-F238E27FC236}">
                  <a16:creationId xmlns:a16="http://schemas.microsoft.com/office/drawing/2014/main" id="{CE60767B-984A-9E1D-3DE5-E01075247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57150"/>
              <a:ext cx="72352" cy="2968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/>
            </a:p>
          </p:txBody>
        </p:sp>
      </p:grpSp>
      <p:grpSp>
        <p:nvGrpSpPr>
          <p:cNvPr id="8196" name="Group 8">
            <a:extLst>
              <a:ext uri="{FF2B5EF4-FFF2-40B4-BE49-F238E27FC236}">
                <a16:creationId xmlns:a16="http://schemas.microsoft.com/office/drawing/2014/main" id="{954E6BE2-EE13-EB3F-B3E4-3C4AE7BFA901}"/>
              </a:ext>
            </a:extLst>
          </p:cNvPr>
          <p:cNvGrpSpPr>
            <a:grpSpLocks/>
          </p:cNvGrpSpPr>
          <p:nvPr/>
        </p:nvGrpSpPr>
        <p:grpSpPr bwMode="auto">
          <a:xfrm rot="1818284">
            <a:off x="9534526" y="5319713"/>
            <a:ext cx="273845" cy="11053763"/>
            <a:chOff x="0" y="0"/>
            <a:chExt cx="72352" cy="2911279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8359681-6EAF-DAAB-91AA-2D3CB85E35A4}"/>
                </a:ext>
              </a:extLst>
            </p:cNvPr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222" name="TextBox 10">
              <a:extLst>
                <a:ext uri="{FF2B5EF4-FFF2-40B4-BE49-F238E27FC236}">
                  <a16:creationId xmlns:a16="http://schemas.microsoft.com/office/drawing/2014/main" id="{8CF1A976-C9E8-0064-A7A3-D50CC481EB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57150"/>
              <a:ext cx="72352" cy="2968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/>
            </a:p>
          </p:txBody>
        </p:sp>
      </p:grpSp>
      <p:grpSp>
        <p:nvGrpSpPr>
          <p:cNvPr id="8197" name="Group 13">
            <a:extLst>
              <a:ext uri="{FF2B5EF4-FFF2-40B4-BE49-F238E27FC236}">
                <a16:creationId xmlns:a16="http://schemas.microsoft.com/office/drawing/2014/main" id="{A0A06528-8683-A974-A848-CF064EF73095}"/>
              </a:ext>
            </a:extLst>
          </p:cNvPr>
          <p:cNvGrpSpPr>
            <a:grpSpLocks/>
          </p:cNvGrpSpPr>
          <p:nvPr/>
        </p:nvGrpSpPr>
        <p:grpSpPr bwMode="auto">
          <a:xfrm rot="1818284">
            <a:off x="16125825" y="4412457"/>
            <a:ext cx="3193257" cy="7569993"/>
            <a:chOff x="0" y="0"/>
            <a:chExt cx="841272" cy="1993724"/>
          </a:xfrm>
        </p:grpSpPr>
        <p:sp>
          <p:nvSpPr>
            <p:cNvPr id="8217" name="Freeform 14">
              <a:extLst>
                <a:ext uri="{FF2B5EF4-FFF2-40B4-BE49-F238E27FC236}">
                  <a16:creationId xmlns:a16="http://schemas.microsoft.com/office/drawing/2014/main" id="{C99FD510-EA5F-F58B-B0D1-DA7F64EC9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41272" cy="1993724"/>
            </a:xfrm>
            <a:custGeom>
              <a:avLst/>
              <a:gdLst>
                <a:gd name="T0" fmla="*/ 0 w 841272"/>
                <a:gd name="T1" fmla="*/ 0 h 1993724"/>
                <a:gd name="T2" fmla="*/ 841272 w 841272"/>
                <a:gd name="T3" fmla="*/ 0 h 1993724"/>
                <a:gd name="T4" fmla="*/ 841272 w 841272"/>
                <a:gd name="T5" fmla="*/ 1993724 h 1993724"/>
                <a:gd name="T6" fmla="*/ 0 w 841272"/>
                <a:gd name="T7" fmla="*/ 1993724 h 1993724"/>
                <a:gd name="T8" fmla="*/ 0 w 841272"/>
                <a:gd name="T9" fmla="*/ 0 h 1993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AEBDD6"/>
                </a:gs>
                <a:gs pos="100000">
                  <a:srgbClr val="0137F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8218" name="TextBox 15">
              <a:extLst>
                <a:ext uri="{FF2B5EF4-FFF2-40B4-BE49-F238E27FC236}">
                  <a16:creationId xmlns:a16="http://schemas.microsoft.com/office/drawing/2014/main" id="{B46AA1AC-C3BF-B6B0-CF16-7E09BF971D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57150"/>
              <a:ext cx="841272" cy="2050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/>
            </a:p>
          </p:txBody>
        </p:sp>
      </p:grpSp>
      <p:sp>
        <p:nvSpPr>
          <p:cNvPr id="8198" name="TextBox 24">
            <a:extLst>
              <a:ext uri="{FF2B5EF4-FFF2-40B4-BE49-F238E27FC236}">
                <a16:creationId xmlns:a16="http://schemas.microsoft.com/office/drawing/2014/main" id="{D0BFA6BF-0910-8234-4FF9-09B106EE9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70" y="7777163"/>
            <a:ext cx="6981825" cy="981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ts val="8438"/>
              </a:lnSpc>
            </a:pPr>
            <a:r>
              <a:rPr lang="en-US" altLang="en-US" sz="6000" b="1">
                <a:solidFill>
                  <a:schemeClr val="bg1"/>
                </a:solidFill>
                <a:latin typeface="SVN-Gilroy SemiBold" panose="00000700000000000000" pitchFamily="50" charset="0"/>
              </a:rPr>
              <a:t>Lesson 1</a:t>
            </a:r>
          </a:p>
        </p:txBody>
      </p:sp>
      <p:grpSp>
        <p:nvGrpSpPr>
          <p:cNvPr id="8199" name="Group 16">
            <a:extLst>
              <a:ext uri="{FF2B5EF4-FFF2-40B4-BE49-F238E27FC236}">
                <a16:creationId xmlns:a16="http://schemas.microsoft.com/office/drawing/2014/main" id="{CFB7B2F9-FCB1-5EED-719D-CB3A6CC79154}"/>
              </a:ext>
            </a:extLst>
          </p:cNvPr>
          <p:cNvGrpSpPr>
            <a:grpSpLocks/>
          </p:cNvGrpSpPr>
          <p:nvPr/>
        </p:nvGrpSpPr>
        <p:grpSpPr bwMode="auto">
          <a:xfrm>
            <a:off x="11680033" y="2350295"/>
            <a:ext cx="6279356" cy="5586413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D1D5E76E-8A9F-780F-193F-131BDE8C010A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2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FF2F89-43A7-A8FA-05ED-E843D08D180D}"/>
              </a:ext>
            </a:extLst>
          </p:cNvPr>
          <p:cNvGrpSpPr>
            <a:grpSpLocks/>
          </p:cNvGrpSpPr>
          <p:nvPr/>
        </p:nvGrpSpPr>
        <p:grpSpPr bwMode="auto">
          <a:xfrm>
            <a:off x="1185863" y="3390901"/>
            <a:ext cx="9986963" cy="2197895"/>
            <a:chOff x="1246" y="3561"/>
            <a:chExt cx="10483" cy="2307"/>
          </a:xfrm>
        </p:grpSpPr>
        <p:sp>
          <p:nvSpPr>
            <p:cNvPr id="8210" name="Google Shape;152;p25">
              <a:extLst>
                <a:ext uri="{FF2B5EF4-FFF2-40B4-BE49-F238E27FC236}">
                  <a16:creationId xmlns:a16="http://schemas.microsoft.com/office/drawing/2014/main" id="{AA99267F-AD48-A4EA-A065-9E4195508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3561"/>
              <a:ext cx="9094" cy="865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SVN-Gilroy" panose="00000500000000000000" pitchFamily="50" charset="0"/>
              </a:endParaRPr>
            </a:p>
          </p:txBody>
        </p:sp>
        <p:sp>
          <p:nvSpPr>
            <p:cNvPr id="8211" name="Google Shape;154;p25">
              <a:extLst>
                <a:ext uri="{FF2B5EF4-FFF2-40B4-BE49-F238E27FC236}">
                  <a16:creationId xmlns:a16="http://schemas.microsoft.com/office/drawing/2014/main" id="{9716D112-3CC5-64D9-5F87-6EB7D0352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9" y="3562"/>
              <a:ext cx="8732" cy="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en-US" sz="4200">
                  <a:latin typeface="SVN-Gilroy" panose="00000500000000000000" pitchFamily="50" charset="0"/>
                  <a:ea typeface="SVN-Gilroy" panose="00000500000000000000" pitchFamily="50" charset="0"/>
                  <a:cs typeface="SVN-Gilroy" panose="00000500000000000000" pitchFamily="50" charset="0"/>
                  <a:sym typeface="+mn-ea"/>
                </a:rPr>
                <a:t>A. In the conference room</a:t>
              </a:r>
              <a:endParaRPr lang="en-US" altLang="en-US" sz="4200"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endParaRPr>
            </a:p>
          </p:txBody>
        </p:sp>
        <p:sp>
          <p:nvSpPr>
            <p:cNvPr id="20" name="Google Shape;154;p25">
              <a:extLst>
                <a:ext uri="{FF2B5EF4-FFF2-40B4-BE49-F238E27FC236}">
                  <a16:creationId xmlns:a16="http://schemas.microsoft.com/office/drawing/2014/main" id="{E5353333-8746-8950-05CC-49640539130D}"/>
                </a:ext>
              </a:extLst>
            </p:cNvPr>
            <p:cNvSpPr txBox="1"/>
            <p:nvPr/>
          </p:nvSpPr>
          <p:spPr>
            <a:xfrm>
              <a:off x="1608" y="4998"/>
              <a:ext cx="10121" cy="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91425" tIns="91425" rIns="91425" bIns="91425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Pro"/>
                <a:buNone/>
                <a:defRPr sz="17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>
                <a:defRPr/>
              </a:pPr>
              <a:r>
                <a:rPr lang="en-US" sz="4200" dirty="0">
                  <a:latin typeface="SVN-Gilroy" panose="00000500000000000000" pitchFamily="50" charset="0"/>
                  <a:cs typeface="SVN-Gilroy" panose="00000500000000000000" pitchFamily="50" charset="0"/>
                </a:rPr>
                <a:t>B. Because our deadline’s changed </a:t>
              </a:r>
              <a:endParaRPr lang="en-US" sz="42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SVN-Gilroy" panose="00000500000000000000" pitchFamily="50" charset="0"/>
              </a:endParaRPr>
            </a:p>
          </p:txBody>
        </p:sp>
        <p:sp>
          <p:nvSpPr>
            <p:cNvPr id="8213" name="Google Shape;152;p25">
              <a:extLst>
                <a:ext uri="{FF2B5EF4-FFF2-40B4-BE49-F238E27FC236}">
                  <a16:creationId xmlns:a16="http://schemas.microsoft.com/office/drawing/2014/main" id="{B3678FF5-6514-8BEE-1198-605E07E41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5004"/>
              <a:ext cx="9832" cy="865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SVN-Gilroy" panose="00000500000000000000" pitchFamily="50" charset="0"/>
              </a:endParaRPr>
            </a:p>
          </p:txBody>
        </p:sp>
      </p:grp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5537D80A-03C7-E1A7-22EE-20EBF6F7B6BD}"/>
              </a:ext>
            </a:extLst>
          </p:cNvPr>
          <p:cNvSpPr/>
          <p:nvPr/>
        </p:nvSpPr>
        <p:spPr>
          <a:xfrm>
            <a:off x="1173958" y="1388270"/>
            <a:ext cx="12882563" cy="13882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sz="4200" b="1" dirty="0">
                <a:solidFill>
                  <a:schemeClr val="tx1"/>
                </a:solidFill>
                <a:latin typeface="SVN-Gilroy" panose="00000500000000000000" pitchFamily="2" charset="77"/>
              </a:rPr>
              <a:t>Where are you holding the staff meeting? 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2F806974-CF7C-2FC3-EBBD-58A1EECC392F}"/>
              </a:ext>
            </a:extLst>
          </p:cNvPr>
          <p:cNvSpPr/>
          <p:nvPr/>
        </p:nvSpPr>
        <p:spPr>
          <a:xfrm>
            <a:off x="1143000" y="1193169"/>
            <a:ext cx="13256418" cy="17573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sz="4200" b="1" dirty="0">
                <a:solidFill>
                  <a:srgbClr val="0037F4"/>
                </a:solidFill>
                <a:latin typeface="SVN-Gilroy" panose="00000500000000000000" pitchFamily="2" charset="77"/>
              </a:rPr>
              <a:t>Where </a:t>
            </a:r>
            <a:r>
              <a:rPr lang="en-US" sz="4200" b="1" dirty="0">
                <a:solidFill>
                  <a:schemeClr val="tx1"/>
                </a:solidFill>
                <a:latin typeface="SVN-Gilroy" panose="00000500000000000000" pitchFamily="2" charset="77"/>
              </a:rPr>
              <a:t>are you </a:t>
            </a:r>
            <a:r>
              <a:rPr lang="en-US" sz="4200" b="1" dirty="0">
                <a:solidFill>
                  <a:srgbClr val="0037F4"/>
                </a:solidFill>
                <a:latin typeface="SVN-Gilroy" panose="00000500000000000000" pitchFamily="2" charset="77"/>
              </a:rPr>
              <a:t>holding </a:t>
            </a:r>
            <a:r>
              <a:rPr lang="en-US" sz="4200" b="1" dirty="0">
                <a:solidFill>
                  <a:schemeClr val="tx1"/>
                </a:solidFill>
                <a:latin typeface="SVN-Gilroy" panose="00000500000000000000" pitchFamily="2" charset="77"/>
              </a:rPr>
              <a:t>the staff meeting?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5D82DA-0799-A272-C105-229126FD3A55}"/>
              </a:ext>
            </a:extLst>
          </p:cNvPr>
          <p:cNvSpPr txBox="1"/>
          <p:nvPr/>
        </p:nvSpPr>
        <p:spPr>
          <a:xfrm>
            <a:off x="583407" y="6279357"/>
            <a:ext cx="9970293" cy="2997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5000"/>
              </a:lnSpc>
              <a:defRPr/>
            </a:pPr>
            <a:r>
              <a:rPr lang="en-US" sz="3900" b="1" dirty="0">
                <a:solidFill>
                  <a:srgbClr val="0037F4"/>
                </a:solidFill>
                <a:latin typeface="SVN-Gilroy XBold" panose="00000900000000000000" pitchFamily="2" charset="77"/>
              </a:rPr>
              <a:t>Lưu ý: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3900" dirty="0">
                <a:latin typeface="SVN-Gilroy" panose="00000500000000000000" pitchFamily="2" charset="77"/>
              </a:rPr>
              <a:t>Ở câu hỏi: Nghe 4 từ đầu tiên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3900" dirty="0">
                <a:latin typeface="SVN-Gilroy" panose="00000500000000000000" pitchFamily="2" charset="77"/>
              </a:rPr>
              <a:t>Ở đáp án đúng: Cụm từ chỉ địa điểm cụ thể chứa giới từ in/on/at </a:t>
            </a:r>
          </a:p>
        </p:txBody>
      </p:sp>
      <p:grpSp>
        <p:nvGrpSpPr>
          <p:cNvPr id="8204" name="Group 7">
            <a:extLst>
              <a:ext uri="{FF2B5EF4-FFF2-40B4-BE49-F238E27FC236}">
                <a16:creationId xmlns:a16="http://schemas.microsoft.com/office/drawing/2014/main" id="{32D68F4D-CF5D-A06B-B277-D17B78CB18EE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540545"/>
            <a:ext cx="992982" cy="938213"/>
            <a:chOff x="0" y="0"/>
            <a:chExt cx="812800" cy="812800"/>
          </a:xfrm>
        </p:grpSpPr>
        <p:sp>
          <p:nvSpPr>
            <p:cNvPr id="8208" name="Freeform 8">
              <a:extLst>
                <a:ext uri="{FF2B5EF4-FFF2-40B4-BE49-F238E27FC236}">
                  <a16:creationId xmlns:a16="http://schemas.microsoft.com/office/drawing/2014/main" id="{E17E0227-4988-D11F-0510-5CA326C26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8E25A6A5-56A6-EB56-EF2A-B435EA529D9D}"/>
                </a:ext>
              </a:extLst>
            </p:cNvPr>
            <p:cNvSpPr txBox="1"/>
            <p:nvPr/>
          </p:nvSpPr>
          <p:spPr>
            <a:xfrm>
              <a:off x="76018" y="-10315"/>
              <a:ext cx="660764" cy="746786"/>
            </a:xfrm>
            <a:prstGeom prst="rect">
              <a:avLst/>
            </a:prstGeom>
          </p:spPr>
          <p:txBody>
            <a:bodyPr lIns="50801" tIns="50801" rIns="50801" bIns="50801" anchor="ctr"/>
            <a:lstStyle/>
            <a:p>
              <a:pPr algn="ctr">
                <a:lnSpc>
                  <a:spcPts val="5520"/>
                </a:lnSpc>
                <a:defRPr/>
              </a:pPr>
              <a:r>
                <a:rPr lang="en-US" sz="3998" b="1" dirty="0">
                  <a:solidFill>
                    <a:srgbClr val="FFFFFF"/>
                  </a:solidFill>
                  <a:latin typeface="SVN-Gilroy XBold" panose="00000900000000000000" pitchFamily="2" charset="77"/>
                </a:rPr>
                <a:t>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596C8F-6DCD-C639-5B4E-07A4516549B3}"/>
              </a:ext>
            </a:extLst>
          </p:cNvPr>
          <p:cNvGrpSpPr>
            <a:grpSpLocks/>
          </p:cNvGrpSpPr>
          <p:nvPr/>
        </p:nvGrpSpPr>
        <p:grpSpPr bwMode="auto">
          <a:xfrm>
            <a:off x="1142999" y="3367088"/>
            <a:ext cx="8706551" cy="847725"/>
            <a:chOff x="10119" y="3380"/>
            <a:chExt cx="9080" cy="890"/>
          </a:xfrm>
        </p:grpSpPr>
        <p:sp>
          <p:nvSpPr>
            <p:cNvPr id="8206" name="Google Shape;152;p25">
              <a:extLst>
                <a:ext uri="{FF2B5EF4-FFF2-40B4-BE49-F238E27FC236}">
                  <a16:creationId xmlns:a16="http://schemas.microsoft.com/office/drawing/2014/main" id="{DC6FA4BC-A4C8-760E-0133-2A97209EA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9" y="3406"/>
              <a:ext cx="9081" cy="865"/>
            </a:xfrm>
            <a:prstGeom prst="roundRect">
              <a:avLst>
                <a:gd name="adj" fmla="val 50000"/>
              </a:avLst>
            </a:prstGeom>
            <a:solidFill>
              <a:srgbClr val="FF79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SVN-Gilroy" panose="00000500000000000000" pitchFamily="50" charset="0"/>
              </a:endParaRPr>
            </a:p>
          </p:txBody>
        </p:sp>
        <p:sp>
          <p:nvSpPr>
            <p:cNvPr id="8207" name="Google Shape;154;p25">
              <a:extLst>
                <a:ext uri="{FF2B5EF4-FFF2-40B4-BE49-F238E27FC236}">
                  <a16:creationId xmlns:a16="http://schemas.microsoft.com/office/drawing/2014/main" id="{CB007678-0C7A-80FC-DDEA-2247FEFBB4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59" y="3380"/>
              <a:ext cx="8732" cy="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en-US" sz="4200">
                  <a:latin typeface="SVN-Gilroy Medium" panose="00000600000000000000" pitchFamily="50" charset="0"/>
                </a:rPr>
                <a:t>A. </a:t>
              </a:r>
              <a:r>
                <a:rPr lang="en-US" altLang="en-US" sz="4200" u="sng">
                  <a:latin typeface="SVN-Gilroy Medium" panose="00000600000000000000" pitchFamily="50" charset="0"/>
                </a:rPr>
                <a:t>In the conference room</a:t>
              </a:r>
              <a:r>
                <a:rPr lang="en-US" altLang="en-US" sz="4200">
                  <a:latin typeface="SVN-Gilroy Medium" panose="00000600000000000000" pitchFamily="50" charset="0"/>
                </a:rPr>
                <a:t> </a:t>
              </a:r>
            </a:p>
          </p:txBody>
        </p:sp>
      </p:grp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ldLvl="0" animBg="1"/>
      <p:bldP spid="24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>
            <a:extLst>
              <a:ext uri="{FF2B5EF4-FFF2-40B4-BE49-F238E27FC236}">
                <a16:creationId xmlns:a16="http://schemas.microsoft.com/office/drawing/2014/main" id="{1328F002-014E-F323-00C4-B64D400D4E69}"/>
              </a:ext>
            </a:extLst>
          </p:cNvPr>
          <p:cNvGrpSpPr>
            <a:grpSpLocks/>
          </p:cNvGrpSpPr>
          <p:nvPr/>
        </p:nvGrpSpPr>
        <p:grpSpPr bwMode="auto">
          <a:xfrm rot="1818284">
            <a:off x="13270707" y="-2235995"/>
            <a:ext cx="3540918" cy="15880557"/>
            <a:chOff x="0" y="0"/>
            <a:chExt cx="1041002" cy="4221827"/>
          </a:xfrm>
        </p:grpSpPr>
        <p:sp>
          <p:nvSpPr>
            <p:cNvPr id="9251" name="Freeform 3">
              <a:extLst>
                <a:ext uri="{FF2B5EF4-FFF2-40B4-BE49-F238E27FC236}">
                  <a16:creationId xmlns:a16="http://schemas.microsoft.com/office/drawing/2014/main" id="{71A9547F-F4CE-14EC-10C7-FF635FD2F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041002" cy="4221827"/>
            </a:xfrm>
            <a:custGeom>
              <a:avLst/>
              <a:gdLst>
                <a:gd name="T0" fmla="*/ 0 w 1041002"/>
                <a:gd name="T1" fmla="*/ 0 h 4221827"/>
                <a:gd name="T2" fmla="*/ 1041002 w 1041002"/>
                <a:gd name="T3" fmla="*/ 0 h 4221827"/>
                <a:gd name="T4" fmla="*/ 1041002 w 1041002"/>
                <a:gd name="T5" fmla="*/ 4221827 h 4221827"/>
                <a:gd name="T6" fmla="*/ 0 w 1041002"/>
                <a:gd name="T7" fmla="*/ 4221827 h 4221827"/>
                <a:gd name="T8" fmla="*/ 0 w 1041002"/>
                <a:gd name="T9" fmla="*/ 0 h 4221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AEBDD6"/>
                </a:gs>
                <a:gs pos="100000">
                  <a:srgbClr val="0137F4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9252" name="TextBox 4">
              <a:extLst>
                <a:ext uri="{FF2B5EF4-FFF2-40B4-BE49-F238E27FC236}">
                  <a16:creationId xmlns:a16="http://schemas.microsoft.com/office/drawing/2014/main" id="{36E8B56A-7529-F382-E9BF-C6184FEE6E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57150"/>
              <a:ext cx="1041002" cy="4278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/>
            </a:p>
          </p:txBody>
        </p:sp>
      </p:grpSp>
      <p:grpSp>
        <p:nvGrpSpPr>
          <p:cNvPr id="9219" name="Group 5">
            <a:extLst>
              <a:ext uri="{FF2B5EF4-FFF2-40B4-BE49-F238E27FC236}">
                <a16:creationId xmlns:a16="http://schemas.microsoft.com/office/drawing/2014/main" id="{43E71F41-98BC-9A1C-17F7-AEF837D382EA}"/>
              </a:ext>
            </a:extLst>
          </p:cNvPr>
          <p:cNvGrpSpPr>
            <a:grpSpLocks/>
          </p:cNvGrpSpPr>
          <p:nvPr/>
        </p:nvGrpSpPr>
        <p:grpSpPr bwMode="auto">
          <a:xfrm rot="1818284">
            <a:off x="19478625" y="-7284245"/>
            <a:ext cx="273845" cy="11053764"/>
            <a:chOff x="0" y="0"/>
            <a:chExt cx="72352" cy="291127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EE9EADF-91C8-EF78-1E00-79E72D63338E}"/>
                </a:ext>
              </a:extLst>
            </p:cNvPr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250" name="TextBox 7">
              <a:extLst>
                <a:ext uri="{FF2B5EF4-FFF2-40B4-BE49-F238E27FC236}">
                  <a16:creationId xmlns:a16="http://schemas.microsoft.com/office/drawing/2014/main" id="{9A229F72-149E-C780-052D-FDFC23A62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57150"/>
              <a:ext cx="72352" cy="2968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/>
            </a:p>
          </p:txBody>
        </p:sp>
      </p:grpSp>
      <p:grpSp>
        <p:nvGrpSpPr>
          <p:cNvPr id="9220" name="Group 8">
            <a:extLst>
              <a:ext uri="{FF2B5EF4-FFF2-40B4-BE49-F238E27FC236}">
                <a16:creationId xmlns:a16="http://schemas.microsoft.com/office/drawing/2014/main" id="{88862C99-7FD4-5855-4C9A-36BDE82FB616}"/>
              </a:ext>
            </a:extLst>
          </p:cNvPr>
          <p:cNvGrpSpPr>
            <a:grpSpLocks/>
          </p:cNvGrpSpPr>
          <p:nvPr/>
        </p:nvGrpSpPr>
        <p:grpSpPr bwMode="auto">
          <a:xfrm rot="1818284">
            <a:off x="9534526" y="5319713"/>
            <a:ext cx="273845" cy="11053763"/>
            <a:chOff x="0" y="0"/>
            <a:chExt cx="72352" cy="2911279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33531B7-7A1A-DB61-55CA-AE77DF2E0D4B}"/>
                </a:ext>
              </a:extLst>
            </p:cNvPr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246" name="TextBox 10">
              <a:extLst>
                <a:ext uri="{FF2B5EF4-FFF2-40B4-BE49-F238E27FC236}">
                  <a16:creationId xmlns:a16="http://schemas.microsoft.com/office/drawing/2014/main" id="{83E4410E-B75D-1634-2146-FC37E165EB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57150"/>
              <a:ext cx="72352" cy="2968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/>
            </a:p>
          </p:txBody>
        </p:sp>
      </p:grpSp>
      <p:grpSp>
        <p:nvGrpSpPr>
          <p:cNvPr id="9221" name="Group 13">
            <a:extLst>
              <a:ext uri="{FF2B5EF4-FFF2-40B4-BE49-F238E27FC236}">
                <a16:creationId xmlns:a16="http://schemas.microsoft.com/office/drawing/2014/main" id="{C7A9C34E-7E08-8C8D-2019-12BD5F29F910}"/>
              </a:ext>
            </a:extLst>
          </p:cNvPr>
          <p:cNvGrpSpPr>
            <a:grpSpLocks/>
          </p:cNvGrpSpPr>
          <p:nvPr/>
        </p:nvGrpSpPr>
        <p:grpSpPr bwMode="auto">
          <a:xfrm rot="1818284">
            <a:off x="16125825" y="4412457"/>
            <a:ext cx="3193257" cy="7569993"/>
            <a:chOff x="0" y="0"/>
            <a:chExt cx="841272" cy="1993724"/>
          </a:xfrm>
        </p:grpSpPr>
        <p:sp>
          <p:nvSpPr>
            <p:cNvPr id="9241" name="Freeform 14">
              <a:extLst>
                <a:ext uri="{FF2B5EF4-FFF2-40B4-BE49-F238E27FC236}">
                  <a16:creationId xmlns:a16="http://schemas.microsoft.com/office/drawing/2014/main" id="{79AE241B-140A-E469-A85F-DDF7A92CB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41272" cy="1993724"/>
            </a:xfrm>
            <a:custGeom>
              <a:avLst/>
              <a:gdLst>
                <a:gd name="T0" fmla="*/ 0 w 841272"/>
                <a:gd name="T1" fmla="*/ 0 h 1993724"/>
                <a:gd name="T2" fmla="*/ 841272 w 841272"/>
                <a:gd name="T3" fmla="*/ 0 h 1993724"/>
                <a:gd name="T4" fmla="*/ 841272 w 841272"/>
                <a:gd name="T5" fmla="*/ 1993724 h 1993724"/>
                <a:gd name="T6" fmla="*/ 0 w 841272"/>
                <a:gd name="T7" fmla="*/ 1993724 h 1993724"/>
                <a:gd name="T8" fmla="*/ 0 w 841272"/>
                <a:gd name="T9" fmla="*/ 0 h 1993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AEBDD6"/>
                </a:gs>
                <a:gs pos="100000">
                  <a:srgbClr val="0137F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9242" name="TextBox 15">
              <a:extLst>
                <a:ext uri="{FF2B5EF4-FFF2-40B4-BE49-F238E27FC236}">
                  <a16:creationId xmlns:a16="http://schemas.microsoft.com/office/drawing/2014/main" id="{2CC81154-98E7-7BB4-25A8-07D6224541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57150"/>
              <a:ext cx="841272" cy="2050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/>
            </a:p>
          </p:txBody>
        </p:sp>
      </p:grpSp>
      <p:sp>
        <p:nvSpPr>
          <p:cNvPr id="9222" name="TextBox 24">
            <a:extLst>
              <a:ext uri="{FF2B5EF4-FFF2-40B4-BE49-F238E27FC236}">
                <a16:creationId xmlns:a16="http://schemas.microsoft.com/office/drawing/2014/main" id="{807BC44E-7E28-66FD-9E54-BF7B1A1B2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70" y="7777163"/>
            <a:ext cx="6981825" cy="981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ts val="8438"/>
              </a:lnSpc>
            </a:pPr>
            <a:r>
              <a:rPr lang="en-US" altLang="en-US" sz="6000" b="1">
                <a:solidFill>
                  <a:schemeClr val="bg1"/>
                </a:solidFill>
                <a:latin typeface="SVN-Gilroy SemiBold" panose="00000700000000000000" pitchFamily="50" charset="0"/>
              </a:rPr>
              <a:t>Lesson 1</a:t>
            </a:r>
          </a:p>
        </p:txBody>
      </p:sp>
      <p:grpSp>
        <p:nvGrpSpPr>
          <p:cNvPr id="9223" name="Group 16">
            <a:extLst>
              <a:ext uri="{FF2B5EF4-FFF2-40B4-BE49-F238E27FC236}">
                <a16:creationId xmlns:a16="http://schemas.microsoft.com/office/drawing/2014/main" id="{C41F6E75-5F0D-D086-B140-96D15EE01C62}"/>
              </a:ext>
            </a:extLst>
          </p:cNvPr>
          <p:cNvGrpSpPr>
            <a:grpSpLocks/>
          </p:cNvGrpSpPr>
          <p:nvPr/>
        </p:nvGrpSpPr>
        <p:grpSpPr bwMode="auto">
          <a:xfrm>
            <a:off x="11680033" y="2350295"/>
            <a:ext cx="6279356" cy="5586413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C094C5F8-E936-AC48-2F3A-29BFAC632D1D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2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6AC921-B0F4-2FCD-0F4D-36C4DA89A6ED}"/>
              </a:ext>
            </a:extLst>
          </p:cNvPr>
          <p:cNvGrpSpPr>
            <a:grpSpLocks/>
          </p:cNvGrpSpPr>
          <p:nvPr/>
        </p:nvGrpSpPr>
        <p:grpSpPr bwMode="auto">
          <a:xfrm>
            <a:off x="1185863" y="3390900"/>
            <a:ext cx="8665370" cy="2200275"/>
            <a:chOff x="1246" y="3561"/>
            <a:chExt cx="9096" cy="2308"/>
          </a:xfrm>
        </p:grpSpPr>
        <p:sp>
          <p:nvSpPr>
            <p:cNvPr id="9234" name="Google Shape;152;p25">
              <a:extLst>
                <a:ext uri="{FF2B5EF4-FFF2-40B4-BE49-F238E27FC236}">
                  <a16:creationId xmlns:a16="http://schemas.microsoft.com/office/drawing/2014/main" id="{3A16677F-EE15-4F93-D6C8-A6B6BE125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3561"/>
              <a:ext cx="9094" cy="865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SVN-Gilroy" panose="00000500000000000000" pitchFamily="50" charset="0"/>
              </a:endParaRPr>
            </a:p>
          </p:txBody>
        </p:sp>
        <p:sp>
          <p:nvSpPr>
            <p:cNvPr id="9235" name="Google Shape;154;p25">
              <a:extLst>
                <a:ext uri="{FF2B5EF4-FFF2-40B4-BE49-F238E27FC236}">
                  <a16:creationId xmlns:a16="http://schemas.microsoft.com/office/drawing/2014/main" id="{975759BE-9F76-4E6E-3438-61B8136EB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9" y="3562"/>
              <a:ext cx="8732" cy="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en-US" sz="4200">
                  <a:latin typeface="SVN-Gilroy" panose="00000500000000000000" pitchFamily="50" charset="0"/>
                  <a:ea typeface="SVN-Gilroy" panose="00000500000000000000" pitchFamily="50" charset="0"/>
                  <a:cs typeface="SVN-Gilroy" panose="00000500000000000000" pitchFamily="50" charset="0"/>
                  <a:sym typeface="+mn-ea"/>
                </a:rPr>
                <a:t>A. I left it in our mailbox</a:t>
              </a:r>
            </a:p>
          </p:txBody>
        </p:sp>
        <p:sp>
          <p:nvSpPr>
            <p:cNvPr id="20" name="Google Shape;154;p25">
              <a:extLst>
                <a:ext uri="{FF2B5EF4-FFF2-40B4-BE49-F238E27FC236}">
                  <a16:creationId xmlns:a16="http://schemas.microsoft.com/office/drawing/2014/main" id="{CBE250B0-7BE8-65BF-89A4-8A91C9149C05}"/>
                </a:ext>
              </a:extLst>
            </p:cNvPr>
            <p:cNvSpPr txBox="1"/>
            <p:nvPr/>
          </p:nvSpPr>
          <p:spPr>
            <a:xfrm>
              <a:off x="1608" y="4997"/>
              <a:ext cx="7504" cy="8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91425" tIns="91425" rIns="91425" bIns="91425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Pro"/>
                <a:buNone/>
                <a:defRPr sz="17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>
                <a:defRPr/>
              </a:pPr>
              <a:r>
                <a:rPr lang="en-US" sz="4200" dirty="0">
                  <a:latin typeface="SVN-Gilroy" panose="00000500000000000000" pitchFamily="50" charset="0"/>
                  <a:cs typeface="SVN-Gilroy" panose="00000500000000000000" pitchFamily="50" charset="0"/>
                </a:rPr>
                <a:t>B. It wasn’t expensive at all </a:t>
              </a:r>
              <a:endParaRPr lang="en-US" sz="42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SVN-Gilroy" panose="00000500000000000000" pitchFamily="50" charset="0"/>
              </a:endParaRPr>
            </a:p>
          </p:txBody>
        </p:sp>
        <p:sp>
          <p:nvSpPr>
            <p:cNvPr id="9237" name="Google Shape;152;p25">
              <a:extLst>
                <a:ext uri="{FF2B5EF4-FFF2-40B4-BE49-F238E27FC236}">
                  <a16:creationId xmlns:a16="http://schemas.microsoft.com/office/drawing/2014/main" id="{275E9E63-D0A3-5977-009B-0E46FF2BE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5004"/>
              <a:ext cx="9096" cy="865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SVN-Gilroy" panose="00000500000000000000" pitchFamily="50" charset="0"/>
              </a:endParaRPr>
            </a:p>
          </p:txBody>
        </p:sp>
      </p:grp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3943873D-F723-C650-FE53-CEF4D58B2DC3}"/>
              </a:ext>
            </a:extLst>
          </p:cNvPr>
          <p:cNvSpPr/>
          <p:nvPr/>
        </p:nvSpPr>
        <p:spPr>
          <a:xfrm>
            <a:off x="1173958" y="1388270"/>
            <a:ext cx="12882563" cy="13882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sz="4200" b="1" dirty="0">
                <a:solidFill>
                  <a:schemeClr val="tx1"/>
                </a:solidFill>
                <a:latin typeface="SVN-Gilroy" panose="00000500000000000000" pitchFamily="2" charset="77"/>
              </a:rPr>
              <a:t>Where did you put your expense report? 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A675CCAE-74BA-989F-4742-03F7F1321F9D}"/>
              </a:ext>
            </a:extLst>
          </p:cNvPr>
          <p:cNvSpPr/>
          <p:nvPr/>
        </p:nvSpPr>
        <p:spPr>
          <a:xfrm>
            <a:off x="1143000" y="1195051"/>
            <a:ext cx="13256420" cy="17573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sz="4200" b="1" dirty="0">
                <a:solidFill>
                  <a:srgbClr val="0037F4"/>
                </a:solidFill>
                <a:latin typeface="SVN-Gilroy" panose="00000500000000000000" pitchFamily="2" charset="77"/>
              </a:rPr>
              <a:t>Where </a:t>
            </a:r>
            <a:r>
              <a:rPr lang="en-US" sz="4200" b="1" dirty="0">
                <a:solidFill>
                  <a:schemeClr val="tx1"/>
                </a:solidFill>
                <a:latin typeface="SVN-Gilroy" panose="00000500000000000000" pitchFamily="2" charset="77"/>
              </a:rPr>
              <a:t>did you </a:t>
            </a:r>
            <a:r>
              <a:rPr lang="en-US" sz="4200" b="1" dirty="0">
                <a:solidFill>
                  <a:srgbClr val="0037F4"/>
                </a:solidFill>
                <a:latin typeface="SVN-Gilroy" panose="00000500000000000000" pitchFamily="2" charset="77"/>
              </a:rPr>
              <a:t>put </a:t>
            </a:r>
            <a:r>
              <a:rPr lang="en-US" sz="4200" b="1" dirty="0">
                <a:solidFill>
                  <a:schemeClr val="tx1"/>
                </a:solidFill>
                <a:latin typeface="SVN-Gilroy" panose="00000500000000000000" pitchFamily="2" charset="77"/>
              </a:rPr>
              <a:t>your expense report?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C1B7AD-E29C-0A21-17C2-658E8BA40B2A}"/>
              </a:ext>
            </a:extLst>
          </p:cNvPr>
          <p:cNvSpPr txBox="1"/>
          <p:nvPr/>
        </p:nvSpPr>
        <p:spPr>
          <a:xfrm>
            <a:off x="583407" y="6279357"/>
            <a:ext cx="9970293" cy="2997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5000"/>
              </a:lnSpc>
              <a:defRPr/>
            </a:pPr>
            <a:r>
              <a:rPr lang="en-US" sz="3900" b="1" dirty="0">
                <a:solidFill>
                  <a:srgbClr val="0037F4"/>
                </a:solidFill>
                <a:latin typeface="SVN-Gilroy XBold" panose="00000900000000000000" pitchFamily="2" charset="77"/>
              </a:rPr>
              <a:t>Lưu ý: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3900" dirty="0">
                <a:latin typeface="SVN-Gilroy" panose="00000500000000000000" pitchFamily="2" charset="77"/>
              </a:rPr>
              <a:t>Ở câu hỏi: Nghe 4 từ đầu tiên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US" sz="3900" dirty="0">
                <a:latin typeface="SVN-Gilroy" panose="00000500000000000000" pitchFamily="2" charset="77"/>
              </a:rPr>
              <a:t>Ở đáp án đúng: Cụm từ chỉ địa điểm cụ thể chứa giới từ in/on/at </a:t>
            </a:r>
          </a:p>
        </p:txBody>
      </p:sp>
      <p:grpSp>
        <p:nvGrpSpPr>
          <p:cNvPr id="9228" name="Group 7">
            <a:extLst>
              <a:ext uri="{FF2B5EF4-FFF2-40B4-BE49-F238E27FC236}">
                <a16:creationId xmlns:a16="http://schemas.microsoft.com/office/drawing/2014/main" id="{399193FD-7519-E1E7-0421-6C3BC6CF94EC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540545"/>
            <a:ext cx="992982" cy="938213"/>
            <a:chOff x="0" y="0"/>
            <a:chExt cx="812800" cy="812800"/>
          </a:xfrm>
        </p:grpSpPr>
        <p:sp>
          <p:nvSpPr>
            <p:cNvPr id="9232" name="Freeform 8">
              <a:extLst>
                <a:ext uri="{FF2B5EF4-FFF2-40B4-BE49-F238E27FC236}">
                  <a16:creationId xmlns:a16="http://schemas.microsoft.com/office/drawing/2014/main" id="{726B9EB5-AD31-5C87-C9B0-922030A8A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CDF3920-9060-CAF6-F121-1086FBA13624}"/>
                </a:ext>
              </a:extLst>
            </p:cNvPr>
            <p:cNvSpPr txBox="1"/>
            <p:nvPr/>
          </p:nvSpPr>
          <p:spPr>
            <a:xfrm>
              <a:off x="76018" y="-10315"/>
              <a:ext cx="660764" cy="746786"/>
            </a:xfrm>
            <a:prstGeom prst="rect">
              <a:avLst/>
            </a:prstGeom>
          </p:spPr>
          <p:txBody>
            <a:bodyPr lIns="50801" tIns="50801" rIns="50801" bIns="50801" anchor="ctr"/>
            <a:lstStyle/>
            <a:p>
              <a:pPr algn="ctr">
                <a:lnSpc>
                  <a:spcPts val="5520"/>
                </a:lnSpc>
                <a:defRPr/>
              </a:pPr>
              <a:r>
                <a:rPr lang="en-US" sz="3998" b="1" dirty="0">
                  <a:solidFill>
                    <a:srgbClr val="FFFFFF"/>
                  </a:solidFill>
                  <a:latin typeface="SVN-Gilroy XBold" panose="00000900000000000000" pitchFamily="2" charset="77"/>
                </a:rPr>
                <a:t>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8E0331-C25A-C85D-683E-BF7164DBE016}"/>
              </a:ext>
            </a:extLst>
          </p:cNvPr>
          <p:cNvGrpSpPr>
            <a:grpSpLocks/>
          </p:cNvGrpSpPr>
          <p:nvPr/>
        </p:nvGrpSpPr>
        <p:grpSpPr bwMode="auto">
          <a:xfrm>
            <a:off x="1190625" y="3367088"/>
            <a:ext cx="8648700" cy="847725"/>
            <a:chOff x="10119" y="3380"/>
            <a:chExt cx="9080" cy="890"/>
          </a:xfrm>
        </p:grpSpPr>
        <p:sp>
          <p:nvSpPr>
            <p:cNvPr id="9230" name="Google Shape;152;p25">
              <a:extLst>
                <a:ext uri="{FF2B5EF4-FFF2-40B4-BE49-F238E27FC236}">
                  <a16:creationId xmlns:a16="http://schemas.microsoft.com/office/drawing/2014/main" id="{DE7B1F6C-34D6-AF5B-3A64-1A2F8AD2D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9" y="3406"/>
              <a:ext cx="9081" cy="865"/>
            </a:xfrm>
            <a:prstGeom prst="roundRect">
              <a:avLst>
                <a:gd name="adj" fmla="val 50000"/>
              </a:avLst>
            </a:prstGeom>
            <a:solidFill>
              <a:srgbClr val="FF79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SVN-Gilroy" panose="00000500000000000000" pitchFamily="50" charset="0"/>
              </a:endParaRPr>
            </a:p>
          </p:txBody>
        </p:sp>
        <p:sp>
          <p:nvSpPr>
            <p:cNvPr id="9231" name="Google Shape;154;p25">
              <a:extLst>
                <a:ext uri="{FF2B5EF4-FFF2-40B4-BE49-F238E27FC236}">
                  <a16:creationId xmlns:a16="http://schemas.microsoft.com/office/drawing/2014/main" id="{262BB635-0E72-8454-EECE-44E1A18FA7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59" y="3380"/>
              <a:ext cx="8732" cy="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en-US" sz="4200">
                  <a:latin typeface="SVN-Gilroy Medium" panose="00000600000000000000" pitchFamily="50" charset="0"/>
                </a:rPr>
                <a:t>A. I left it </a:t>
              </a:r>
              <a:r>
                <a:rPr lang="en-US" altLang="en-US" sz="4200" u="sng">
                  <a:latin typeface="SVN-Gilroy Medium" panose="00000600000000000000" pitchFamily="50" charset="0"/>
                </a:rPr>
                <a:t>in our mailbox</a:t>
              </a:r>
            </a:p>
          </p:txBody>
        </p:sp>
      </p:grp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  <p:bldP spid="2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">
            <a:extLst>
              <a:ext uri="{FF2B5EF4-FFF2-40B4-BE49-F238E27FC236}">
                <a16:creationId xmlns:a16="http://schemas.microsoft.com/office/drawing/2014/main" id="{C6A52DC0-8ED3-1F70-C688-D8E21CF772E8}"/>
              </a:ext>
            </a:extLst>
          </p:cNvPr>
          <p:cNvGrpSpPr>
            <a:grpSpLocks/>
          </p:cNvGrpSpPr>
          <p:nvPr/>
        </p:nvGrpSpPr>
        <p:grpSpPr bwMode="auto">
          <a:xfrm rot="1818284">
            <a:off x="13270707" y="-2235995"/>
            <a:ext cx="3540918" cy="15880557"/>
            <a:chOff x="0" y="0"/>
            <a:chExt cx="1041002" cy="4221827"/>
          </a:xfrm>
        </p:grpSpPr>
        <p:sp>
          <p:nvSpPr>
            <p:cNvPr id="10275" name="Freeform 3">
              <a:extLst>
                <a:ext uri="{FF2B5EF4-FFF2-40B4-BE49-F238E27FC236}">
                  <a16:creationId xmlns:a16="http://schemas.microsoft.com/office/drawing/2014/main" id="{DCB15ECF-E328-B68F-B368-8202CA38B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041002" cy="4221827"/>
            </a:xfrm>
            <a:custGeom>
              <a:avLst/>
              <a:gdLst>
                <a:gd name="T0" fmla="*/ 0 w 1041002"/>
                <a:gd name="T1" fmla="*/ 0 h 4221827"/>
                <a:gd name="T2" fmla="*/ 1041002 w 1041002"/>
                <a:gd name="T3" fmla="*/ 0 h 4221827"/>
                <a:gd name="T4" fmla="*/ 1041002 w 1041002"/>
                <a:gd name="T5" fmla="*/ 4221827 h 4221827"/>
                <a:gd name="T6" fmla="*/ 0 w 1041002"/>
                <a:gd name="T7" fmla="*/ 4221827 h 4221827"/>
                <a:gd name="T8" fmla="*/ 0 w 1041002"/>
                <a:gd name="T9" fmla="*/ 0 h 4221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AEBDD6"/>
                </a:gs>
                <a:gs pos="100000">
                  <a:srgbClr val="0137F4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10276" name="TextBox 4">
              <a:extLst>
                <a:ext uri="{FF2B5EF4-FFF2-40B4-BE49-F238E27FC236}">
                  <a16:creationId xmlns:a16="http://schemas.microsoft.com/office/drawing/2014/main" id="{CD44D35F-24AB-DE45-04EC-0BD650A668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57150"/>
              <a:ext cx="1041002" cy="4278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endParaRPr>
            </a:p>
          </p:txBody>
        </p:sp>
      </p:grpSp>
      <p:grpSp>
        <p:nvGrpSpPr>
          <p:cNvPr id="10243" name="Group 5">
            <a:extLst>
              <a:ext uri="{FF2B5EF4-FFF2-40B4-BE49-F238E27FC236}">
                <a16:creationId xmlns:a16="http://schemas.microsoft.com/office/drawing/2014/main" id="{C9E9D44B-74B2-B435-67BA-376B9623DC9F}"/>
              </a:ext>
            </a:extLst>
          </p:cNvPr>
          <p:cNvGrpSpPr>
            <a:grpSpLocks/>
          </p:cNvGrpSpPr>
          <p:nvPr/>
        </p:nvGrpSpPr>
        <p:grpSpPr bwMode="auto">
          <a:xfrm rot="1818284">
            <a:off x="19478625" y="-7284245"/>
            <a:ext cx="273845" cy="11053764"/>
            <a:chOff x="0" y="0"/>
            <a:chExt cx="72352" cy="291127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D172424-B2A5-C9D3-53B0-1FA749851384}"/>
                </a:ext>
              </a:extLst>
            </p:cNvPr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pPr>
                <a:defRPr/>
              </a:pPr>
              <a:endParaRPr lang="en-US">
                <a:latin typeface="SVN-Gilroy" panose="00000500000000000000" pitchFamily="50" charset="0"/>
                <a:cs typeface="SVN-Gilroy" panose="00000500000000000000" pitchFamily="50" charset="0"/>
              </a:endParaRPr>
            </a:p>
          </p:txBody>
        </p:sp>
        <p:sp>
          <p:nvSpPr>
            <p:cNvPr id="10274" name="TextBox 7">
              <a:extLst>
                <a:ext uri="{FF2B5EF4-FFF2-40B4-BE49-F238E27FC236}">
                  <a16:creationId xmlns:a16="http://schemas.microsoft.com/office/drawing/2014/main" id="{03F903F7-229C-D5C8-C01E-A7F18E980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57150"/>
              <a:ext cx="72352" cy="2968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endParaRPr>
            </a:p>
          </p:txBody>
        </p:sp>
      </p:grpSp>
      <p:grpSp>
        <p:nvGrpSpPr>
          <p:cNvPr id="10244" name="Group 8">
            <a:extLst>
              <a:ext uri="{FF2B5EF4-FFF2-40B4-BE49-F238E27FC236}">
                <a16:creationId xmlns:a16="http://schemas.microsoft.com/office/drawing/2014/main" id="{1E5A99B4-2C17-EC14-5D43-67311EF053E4}"/>
              </a:ext>
            </a:extLst>
          </p:cNvPr>
          <p:cNvGrpSpPr>
            <a:grpSpLocks/>
          </p:cNvGrpSpPr>
          <p:nvPr/>
        </p:nvGrpSpPr>
        <p:grpSpPr bwMode="auto">
          <a:xfrm rot="1818284">
            <a:off x="9534526" y="5319713"/>
            <a:ext cx="273845" cy="11053763"/>
            <a:chOff x="0" y="0"/>
            <a:chExt cx="72352" cy="2911279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03AEC0E-82E1-564D-9C73-E1B75D76D6DC}"/>
                </a:ext>
              </a:extLst>
            </p:cNvPr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pPr>
                <a:defRPr/>
              </a:pPr>
              <a:endParaRPr lang="en-US">
                <a:latin typeface="SVN-Gilroy" panose="00000500000000000000" pitchFamily="50" charset="0"/>
                <a:cs typeface="SVN-Gilroy" panose="00000500000000000000" pitchFamily="50" charset="0"/>
              </a:endParaRPr>
            </a:p>
          </p:txBody>
        </p:sp>
        <p:sp>
          <p:nvSpPr>
            <p:cNvPr id="10270" name="TextBox 10">
              <a:extLst>
                <a:ext uri="{FF2B5EF4-FFF2-40B4-BE49-F238E27FC236}">
                  <a16:creationId xmlns:a16="http://schemas.microsoft.com/office/drawing/2014/main" id="{EE2DA7EB-899F-8E57-9E47-A1C3468B01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57150"/>
              <a:ext cx="72352" cy="2968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endParaRPr>
            </a:p>
          </p:txBody>
        </p:sp>
      </p:grpSp>
      <p:grpSp>
        <p:nvGrpSpPr>
          <p:cNvPr id="10245" name="Group 13">
            <a:extLst>
              <a:ext uri="{FF2B5EF4-FFF2-40B4-BE49-F238E27FC236}">
                <a16:creationId xmlns:a16="http://schemas.microsoft.com/office/drawing/2014/main" id="{2BF40732-067C-C452-CE0E-2E6DCE5B8F3C}"/>
              </a:ext>
            </a:extLst>
          </p:cNvPr>
          <p:cNvGrpSpPr>
            <a:grpSpLocks/>
          </p:cNvGrpSpPr>
          <p:nvPr/>
        </p:nvGrpSpPr>
        <p:grpSpPr bwMode="auto">
          <a:xfrm rot="1818284">
            <a:off x="16125825" y="4412457"/>
            <a:ext cx="3193257" cy="7569993"/>
            <a:chOff x="0" y="0"/>
            <a:chExt cx="841272" cy="1993724"/>
          </a:xfrm>
        </p:grpSpPr>
        <p:sp>
          <p:nvSpPr>
            <p:cNvPr id="10265" name="Freeform 14">
              <a:extLst>
                <a:ext uri="{FF2B5EF4-FFF2-40B4-BE49-F238E27FC236}">
                  <a16:creationId xmlns:a16="http://schemas.microsoft.com/office/drawing/2014/main" id="{DF618094-698B-D35B-8B92-18CCF1844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41272" cy="1993724"/>
            </a:xfrm>
            <a:custGeom>
              <a:avLst/>
              <a:gdLst>
                <a:gd name="T0" fmla="*/ 0 w 841272"/>
                <a:gd name="T1" fmla="*/ 0 h 1993724"/>
                <a:gd name="T2" fmla="*/ 841272 w 841272"/>
                <a:gd name="T3" fmla="*/ 0 h 1993724"/>
                <a:gd name="T4" fmla="*/ 841272 w 841272"/>
                <a:gd name="T5" fmla="*/ 1993724 h 1993724"/>
                <a:gd name="T6" fmla="*/ 0 w 841272"/>
                <a:gd name="T7" fmla="*/ 1993724 h 1993724"/>
                <a:gd name="T8" fmla="*/ 0 w 841272"/>
                <a:gd name="T9" fmla="*/ 0 h 1993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AEBDD6"/>
                </a:gs>
                <a:gs pos="100000">
                  <a:srgbClr val="0137F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10266" name="TextBox 15">
              <a:extLst>
                <a:ext uri="{FF2B5EF4-FFF2-40B4-BE49-F238E27FC236}">
                  <a16:creationId xmlns:a16="http://schemas.microsoft.com/office/drawing/2014/main" id="{61D7B771-9244-BA17-A573-1B13A1F15D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57150"/>
              <a:ext cx="841272" cy="2050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endParaRPr>
            </a:p>
          </p:txBody>
        </p:sp>
      </p:grpSp>
      <p:sp>
        <p:nvSpPr>
          <p:cNvPr id="10246" name="TextBox 24">
            <a:extLst>
              <a:ext uri="{FF2B5EF4-FFF2-40B4-BE49-F238E27FC236}">
                <a16:creationId xmlns:a16="http://schemas.microsoft.com/office/drawing/2014/main" id="{01AFF858-FB5A-F65A-543C-69007184C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70" y="7777163"/>
            <a:ext cx="6981825" cy="980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ts val="8438"/>
              </a:lnSpc>
            </a:pPr>
            <a:r>
              <a:rPr lang="en-US" altLang="en-US" sz="6000" b="1">
                <a:solidFill>
                  <a:schemeClr val="bg1"/>
                </a:solidFill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rPr>
              <a:t>Lesson 1</a:t>
            </a:r>
          </a:p>
        </p:txBody>
      </p:sp>
      <p:grpSp>
        <p:nvGrpSpPr>
          <p:cNvPr id="10247" name="Group 16">
            <a:extLst>
              <a:ext uri="{FF2B5EF4-FFF2-40B4-BE49-F238E27FC236}">
                <a16:creationId xmlns:a16="http://schemas.microsoft.com/office/drawing/2014/main" id="{5E1D5A7B-C6D6-D029-6EC8-36643AD72DC0}"/>
              </a:ext>
            </a:extLst>
          </p:cNvPr>
          <p:cNvGrpSpPr>
            <a:grpSpLocks/>
          </p:cNvGrpSpPr>
          <p:nvPr/>
        </p:nvGrpSpPr>
        <p:grpSpPr bwMode="auto">
          <a:xfrm>
            <a:off x="11680033" y="2350295"/>
            <a:ext cx="6279356" cy="5586413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E5822A96-78EB-25E4-20C8-9F4CFBCEF14E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2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pPr>
                <a:defRPr/>
              </a:pPr>
              <a:endParaRPr lang="en-US">
                <a:latin typeface="SVN-Gilroy" panose="00000500000000000000" pitchFamily="50" charset="0"/>
                <a:cs typeface="SVN-Gilroy" panose="00000500000000000000" pitchFamily="50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5117CE-F4D3-0E99-08B6-46BDC3566EA0}"/>
              </a:ext>
            </a:extLst>
          </p:cNvPr>
          <p:cNvGrpSpPr>
            <a:grpSpLocks/>
          </p:cNvGrpSpPr>
          <p:nvPr/>
        </p:nvGrpSpPr>
        <p:grpSpPr bwMode="auto">
          <a:xfrm>
            <a:off x="1185863" y="3390900"/>
            <a:ext cx="11099007" cy="2200275"/>
            <a:chOff x="1246" y="3561"/>
            <a:chExt cx="11651" cy="2308"/>
          </a:xfrm>
        </p:grpSpPr>
        <p:sp>
          <p:nvSpPr>
            <p:cNvPr id="10258" name="Google Shape;152;p25">
              <a:extLst>
                <a:ext uri="{FF2B5EF4-FFF2-40B4-BE49-F238E27FC236}">
                  <a16:creationId xmlns:a16="http://schemas.microsoft.com/office/drawing/2014/main" id="{0DB56A81-4A9E-9E78-DA92-D6882356E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3561"/>
              <a:ext cx="11651" cy="865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endParaRPr>
            </a:p>
          </p:txBody>
        </p:sp>
        <p:sp>
          <p:nvSpPr>
            <p:cNvPr id="10259" name="Google Shape;154;p25">
              <a:extLst>
                <a:ext uri="{FF2B5EF4-FFF2-40B4-BE49-F238E27FC236}">
                  <a16:creationId xmlns:a16="http://schemas.microsoft.com/office/drawing/2014/main" id="{830A134F-A9ED-465D-4FC5-CD4835179A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9" y="3562"/>
              <a:ext cx="11045" cy="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en-US" sz="4200">
                  <a:latin typeface="SVN-Gilroy" panose="00000500000000000000" pitchFamily="50" charset="0"/>
                  <a:ea typeface="SVN-Gilroy" panose="00000500000000000000" pitchFamily="50" charset="0"/>
                  <a:cs typeface="SVN-Gilroy" panose="00000500000000000000" pitchFamily="50" charset="0"/>
                  <a:sym typeface="+mn-ea"/>
                </a:rPr>
                <a:t>A. The personnel manager takes care of it</a:t>
              </a:r>
            </a:p>
          </p:txBody>
        </p:sp>
        <p:sp>
          <p:nvSpPr>
            <p:cNvPr id="20" name="Google Shape;154;p25">
              <a:extLst>
                <a:ext uri="{FF2B5EF4-FFF2-40B4-BE49-F238E27FC236}">
                  <a16:creationId xmlns:a16="http://schemas.microsoft.com/office/drawing/2014/main" id="{8D987477-2D40-CBBF-C4E8-F9AFB7B612FD}"/>
                </a:ext>
              </a:extLst>
            </p:cNvPr>
            <p:cNvSpPr txBox="1"/>
            <p:nvPr/>
          </p:nvSpPr>
          <p:spPr>
            <a:xfrm>
              <a:off x="1608" y="4997"/>
              <a:ext cx="7504" cy="8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91425" tIns="91425" rIns="91425" bIns="91425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Pro"/>
                <a:buNone/>
                <a:defRPr sz="17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>
                <a:defRPr/>
              </a:pPr>
              <a:r>
                <a:rPr lang="en-US" sz="4200" dirty="0">
                  <a:latin typeface="SVN-Gilroy" panose="00000500000000000000" pitchFamily="50" charset="0"/>
                  <a:cs typeface="SVN-Gilroy" panose="00000500000000000000" pitchFamily="50" charset="0"/>
                </a:rPr>
                <a:t>B. You should fill it out </a:t>
              </a:r>
              <a:endParaRPr lang="en-US" sz="42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SVN-Gilroy" panose="00000500000000000000" pitchFamily="50" charset="0"/>
              </a:endParaRPr>
            </a:p>
          </p:txBody>
        </p:sp>
        <p:sp>
          <p:nvSpPr>
            <p:cNvPr id="10261" name="Google Shape;152;p25">
              <a:extLst>
                <a:ext uri="{FF2B5EF4-FFF2-40B4-BE49-F238E27FC236}">
                  <a16:creationId xmlns:a16="http://schemas.microsoft.com/office/drawing/2014/main" id="{9741EFBF-6A12-B287-1AA3-C27A35A1E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5004"/>
              <a:ext cx="9096" cy="865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endParaRPr>
            </a:p>
          </p:txBody>
        </p:sp>
      </p:grp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7A131095-F024-4796-4432-29525DE7E351}"/>
              </a:ext>
            </a:extLst>
          </p:cNvPr>
          <p:cNvSpPr/>
          <p:nvPr/>
        </p:nvSpPr>
        <p:spPr>
          <a:xfrm>
            <a:off x="1173958" y="1388270"/>
            <a:ext cx="12882563" cy="13882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sz="4200" b="1" dirty="0">
                <a:solidFill>
                  <a:schemeClr val="tx1"/>
                </a:solidFill>
                <a:latin typeface="SVN-Gilroy" panose="00000500000000000000" pitchFamily="50" charset="0"/>
                <a:cs typeface="SVN-Gilroy" panose="00000500000000000000" pitchFamily="50" charset="0"/>
              </a:rPr>
              <a:t>Where should I submit the application form? 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DF14AB4A-DD39-22B8-8725-74AB8A8CFE97}"/>
              </a:ext>
            </a:extLst>
          </p:cNvPr>
          <p:cNvSpPr/>
          <p:nvPr/>
        </p:nvSpPr>
        <p:spPr>
          <a:xfrm>
            <a:off x="1148954" y="1195051"/>
            <a:ext cx="12232482" cy="17573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sz="4200" b="1" dirty="0">
                <a:solidFill>
                  <a:srgbClr val="0037F4"/>
                </a:solidFill>
                <a:latin typeface="SVN-Gilroy" panose="00000500000000000000" pitchFamily="50" charset="0"/>
                <a:cs typeface="SVN-Gilroy" panose="00000500000000000000" pitchFamily="50" charset="0"/>
              </a:rPr>
              <a:t>Where</a:t>
            </a:r>
            <a:r>
              <a:rPr lang="en-US" sz="4200" b="1" dirty="0">
                <a:solidFill>
                  <a:schemeClr val="tx1"/>
                </a:solidFill>
                <a:latin typeface="SVN-Gilroy" panose="00000500000000000000" pitchFamily="50" charset="0"/>
                <a:cs typeface="SVN-Gilroy" panose="00000500000000000000" pitchFamily="50" charset="0"/>
              </a:rPr>
              <a:t> should I </a:t>
            </a:r>
            <a:r>
              <a:rPr lang="en-US" sz="4200" b="1" dirty="0">
                <a:solidFill>
                  <a:srgbClr val="0037F4"/>
                </a:solidFill>
                <a:latin typeface="SVN-Gilroy" panose="00000500000000000000" pitchFamily="50" charset="0"/>
                <a:cs typeface="SVN-Gilroy" panose="00000500000000000000" pitchFamily="50" charset="0"/>
              </a:rPr>
              <a:t>submit</a:t>
            </a:r>
            <a:r>
              <a:rPr lang="en-US" sz="4200" b="1" dirty="0">
                <a:solidFill>
                  <a:schemeClr val="tx1"/>
                </a:solidFill>
                <a:latin typeface="SVN-Gilroy" panose="00000500000000000000" pitchFamily="50" charset="0"/>
                <a:cs typeface="SVN-Gilroy" panose="00000500000000000000" pitchFamily="50" charset="0"/>
              </a:rPr>
              <a:t> the application form?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E4BF8E-4906-3A0A-584B-915ADAA535A4}"/>
              </a:ext>
            </a:extLst>
          </p:cNvPr>
          <p:cNvSpPr txBox="1"/>
          <p:nvPr/>
        </p:nvSpPr>
        <p:spPr>
          <a:xfrm>
            <a:off x="583407" y="6279357"/>
            <a:ext cx="9970293" cy="2997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en-US" sz="3900" b="1">
                <a:solidFill>
                  <a:srgbClr val="0037F4"/>
                </a:solidFill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rPr>
              <a:t>Lưu ý:</a:t>
            </a:r>
          </a:p>
          <a:p>
            <a:pPr eaLnBrk="1" hangingPunct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en-US" sz="3900"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rPr>
              <a:t>Ở câu hỏi: Nghe 4 từ đầu tiên</a:t>
            </a:r>
          </a:p>
          <a:p>
            <a:pPr eaLnBrk="1" hangingPunct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en-US" sz="3900"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rPr>
              <a:t>Ở đáp án đúng: Cụm từ diễn tả sẽ có 1 người nào đó giúp bạn tìm ra thông tin </a:t>
            </a:r>
          </a:p>
        </p:txBody>
      </p:sp>
      <p:grpSp>
        <p:nvGrpSpPr>
          <p:cNvPr id="10252" name="Group 7">
            <a:extLst>
              <a:ext uri="{FF2B5EF4-FFF2-40B4-BE49-F238E27FC236}">
                <a16:creationId xmlns:a16="http://schemas.microsoft.com/office/drawing/2014/main" id="{BF54E364-49C9-B248-624D-95BA5ED49D62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540545"/>
            <a:ext cx="992982" cy="938213"/>
            <a:chOff x="0" y="0"/>
            <a:chExt cx="812800" cy="812800"/>
          </a:xfrm>
        </p:grpSpPr>
        <p:sp>
          <p:nvSpPr>
            <p:cNvPr id="10256" name="Freeform 8">
              <a:extLst>
                <a:ext uri="{FF2B5EF4-FFF2-40B4-BE49-F238E27FC236}">
                  <a16:creationId xmlns:a16="http://schemas.microsoft.com/office/drawing/2014/main" id="{F024E25E-6976-47E7-06C9-D1ACA3088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EC01021B-B8D1-DA8B-4D84-F5A6E2A787AC}"/>
                </a:ext>
              </a:extLst>
            </p:cNvPr>
            <p:cNvSpPr txBox="1"/>
            <p:nvPr/>
          </p:nvSpPr>
          <p:spPr>
            <a:xfrm>
              <a:off x="76018" y="-10315"/>
              <a:ext cx="660764" cy="746786"/>
            </a:xfrm>
            <a:prstGeom prst="rect">
              <a:avLst/>
            </a:prstGeom>
          </p:spPr>
          <p:txBody>
            <a:bodyPr lIns="50801" tIns="50801" rIns="50801" bIns="50801" anchor="ctr"/>
            <a:lstStyle/>
            <a:p>
              <a:pPr algn="ctr">
                <a:lnSpc>
                  <a:spcPts val="5520"/>
                </a:lnSpc>
                <a:defRPr/>
              </a:pPr>
              <a:r>
                <a:rPr lang="en-US" sz="3998" b="1" dirty="0">
                  <a:solidFill>
                    <a:srgbClr val="FFFFFF"/>
                  </a:solidFill>
                  <a:latin typeface="SVN-Gilroy" panose="00000500000000000000" pitchFamily="50" charset="0"/>
                  <a:cs typeface="SVN-Gilroy" panose="00000500000000000000" pitchFamily="50" charset="0"/>
                </a:rPr>
                <a:t>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7BF1E0-8EFE-9088-6276-27717898B73F}"/>
              </a:ext>
            </a:extLst>
          </p:cNvPr>
          <p:cNvGrpSpPr>
            <a:grpSpLocks/>
          </p:cNvGrpSpPr>
          <p:nvPr/>
        </p:nvGrpSpPr>
        <p:grpSpPr bwMode="auto">
          <a:xfrm>
            <a:off x="1204913" y="3367088"/>
            <a:ext cx="11079957" cy="847725"/>
            <a:chOff x="10119" y="3380"/>
            <a:chExt cx="9080" cy="890"/>
          </a:xfrm>
        </p:grpSpPr>
        <p:sp>
          <p:nvSpPr>
            <p:cNvPr id="10254" name="Google Shape;152;p25">
              <a:extLst>
                <a:ext uri="{FF2B5EF4-FFF2-40B4-BE49-F238E27FC236}">
                  <a16:creationId xmlns:a16="http://schemas.microsoft.com/office/drawing/2014/main" id="{A7D70CC1-33D9-E436-F125-4A7347333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9" y="3406"/>
              <a:ext cx="9081" cy="865"/>
            </a:xfrm>
            <a:prstGeom prst="roundRect">
              <a:avLst>
                <a:gd name="adj" fmla="val 50000"/>
              </a:avLst>
            </a:prstGeom>
            <a:solidFill>
              <a:srgbClr val="FF79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endParaRPr>
            </a:p>
          </p:txBody>
        </p:sp>
        <p:sp>
          <p:nvSpPr>
            <p:cNvPr id="10255" name="Google Shape;154;p25">
              <a:extLst>
                <a:ext uri="{FF2B5EF4-FFF2-40B4-BE49-F238E27FC236}">
                  <a16:creationId xmlns:a16="http://schemas.microsoft.com/office/drawing/2014/main" id="{17BC23EE-A58D-8B67-FA43-66C3A1F01E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59" y="3380"/>
              <a:ext cx="8732" cy="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en-US" sz="4200">
                  <a:latin typeface="SVN-Gilroy" panose="00000500000000000000" pitchFamily="50" charset="0"/>
                  <a:ea typeface="SVN-Gilroy" panose="00000500000000000000" pitchFamily="50" charset="0"/>
                  <a:cs typeface="SVN-Gilroy" panose="00000500000000000000" pitchFamily="50" charset="0"/>
                </a:rPr>
                <a:t>A. </a:t>
              </a:r>
              <a:r>
                <a:rPr lang="en-US" altLang="en-US" sz="4200" u="sng">
                  <a:latin typeface="SVN-Gilroy" panose="00000500000000000000" pitchFamily="50" charset="0"/>
                  <a:ea typeface="SVN-Gilroy" panose="00000500000000000000" pitchFamily="50" charset="0"/>
                  <a:cs typeface="SVN-Gilroy" panose="00000500000000000000" pitchFamily="50" charset="0"/>
                </a:rPr>
                <a:t>The personnel manager takes care of it</a:t>
              </a:r>
            </a:p>
          </p:txBody>
        </p:sp>
      </p:grp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  <p:bldP spid="24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>
            <a:extLst>
              <a:ext uri="{FF2B5EF4-FFF2-40B4-BE49-F238E27FC236}">
                <a16:creationId xmlns:a16="http://schemas.microsoft.com/office/drawing/2014/main" id="{30CF679B-ABAD-5137-F828-BAD2C1AC34C1}"/>
              </a:ext>
            </a:extLst>
          </p:cNvPr>
          <p:cNvGrpSpPr>
            <a:grpSpLocks/>
          </p:cNvGrpSpPr>
          <p:nvPr/>
        </p:nvGrpSpPr>
        <p:grpSpPr bwMode="auto">
          <a:xfrm rot="1818284">
            <a:off x="13270707" y="-2235995"/>
            <a:ext cx="3540918" cy="15880557"/>
            <a:chOff x="0" y="0"/>
            <a:chExt cx="1041002" cy="4221827"/>
          </a:xfrm>
        </p:grpSpPr>
        <p:sp>
          <p:nvSpPr>
            <p:cNvPr id="11299" name="Freeform 3">
              <a:extLst>
                <a:ext uri="{FF2B5EF4-FFF2-40B4-BE49-F238E27FC236}">
                  <a16:creationId xmlns:a16="http://schemas.microsoft.com/office/drawing/2014/main" id="{FE5FB6BE-1EF6-ABBA-6C88-35BF8752B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041002" cy="4221827"/>
            </a:xfrm>
            <a:custGeom>
              <a:avLst/>
              <a:gdLst>
                <a:gd name="T0" fmla="*/ 0 w 1041002"/>
                <a:gd name="T1" fmla="*/ 0 h 4221827"/>
                <a:gd name="T2" fmla="*/ 1041002 w 1041002"/>
                <a:gd name="T3" fmla="*/ 0 h 4221827"/>
                <a:gd name="T4" fmla="*/ 1041002 w 1041002"/>
                <a:gd name="T5" fmla="*/ 4221827 h 4221827"/>
                <a:gd name="T6" fmla="*/ 0 w 1041002"/>
                <a:gd name="T7" fmla="*/ 4221827 h 4221827"/>
                <a:gd name="T8" fmla="*/ 0 w 1041002"/>
                <a:gd name="T9" fmla="*/ 0 h 4221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AEBDD6"/>
                </a:gs>
                <a:gs pos="100000">
                  <a:srgbClr val="0137F4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11300" name="TextBox 4">
              <a:extLst>
                <a:ext uri="{FF2B5EF4-FFF2-40B4-BE49-F238E27FC236}">
                  <a16:creationId xmlns:a16="http://schemas.microsoft.com/office/drawing/2014/main" id="{1CB03080-EDDB-41EB-9C2B-582FD9B9D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57150"/>
              <a:ext cx="1041002" cy="4278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endParaRPr>
            </a:p>
          </p:txBody>
        </p:sp>
      </p:grpSp>
      <p:grpSp>
        <p:nvGrpSpPr>
          <p:cNvPr id="11267" name="Group 5">
            <a:extLst>
              <a:ext uri="{FF2B5EF4-FFF2-40B4-BE49-F238E27FC236}">
                <a16:creationId xmlns:a16="http://schemas.microsoft.com/office/drawing/2014/main" id="{9E5A932B-CD94-A010-2907-3EC10E34EF88}"/>
              </a:ext>
            </a:extLst>
          </p:cNvPr>
          <p:cNvGrpSpPr>
            <a:grpSpLocks/>
          </p:cNvGrpSpPr>
          <p:nvPr/>
        </p:nvGrpSpPr>
        <p:grpSpPr bwMode="auto">
          <a:xfrm rot="1818284">
            <a:off x="19478625" y="-7284245"/>
            <a:ext cx="273845" cy="11053764"/>
            <a:chOff x="0" y="0"/>
            <a:chExt cx="72352" cy="291127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162D21B-3EBE-5666-B285-90516C1CBF17}"/>
                </a:ext>
              </a:extLst>
            </p:cNvPr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pPr>
                <a:defRPr/>
              </a:pPr>
              <a:endParaRPr lang="en-US">
                <a:latin typeface="SVN-Gilroy" panose="00000500000000000000" pitchFamily="50" charset="0"/>
                <a:cs typeface="SVN-Gilroy" panose="00000500000000000000" pitchFamily="50" charset="0"/>
              </a:endParaRPr>
            </a:p>
          </p:txBody>
        </p:sp>
        <p:sp>
          <p:nvSpPr>
            <p:cNvPr id="11298" name="TextBox 7">
              <a:extLst>
                <a:ext uri="{FF2B5EF4-FFF2-40B4-BE49-F238E27FC236}">
                  <a16:creationId xmlns:a16="http://schemas.microsoft.com/office/drawing/2014/main" id="{52F1AD83-82E7-9CB4-856D-D0713F4467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57150"/>
              <a:ext cx="72352" cy="2968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endParaRPr>
            </a:p>
          </p:txBody>
        </p:sp>
      </p:grpSp>
      <p:grpSp>
        <p:nvGrpSpPr>
          <p:cNvPr id="11268" name="Group 8">
            <a:extLst>
              <a:ext uri="{FF2B5EF4-FFF2-40B4-BE49-F238E27FC236}">
                <a16:creationId xmlns:a16="http://schemas.microsoft.com/office/drawing/2014/main" id="{0A4FAD1E-C9B7-A2CE-E786-F41CA9E87FF5}"/>
              </a:ext>
            </a:extLst>
          </p:cNvPr>
          <p:cNvGrpSpPr>
            <a:grpSpLocks/>
          </p:cNvGrpSpPr>
          <p:nvPr/>
        </p:nvGrpSpPr>
        <p:grpSpPr bwMode="auto">
          <a:xfrm rot="1818284">
            <a:off x="9534526" y="5319713"/>
            <a:ext cx="273845" cy="11053763"/>
            <a:chOff x="0" y="0"/>
            <a:chExt cx="72352" cy="2911279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0450889-CA5E-7AD0-9D17-4F613434D1EB}"/>
                </a:ext>
              </a:extLst>
            </p:cNvPr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pPr>
                <a:defRPr/>
              </a:pPr>
              <a:endParaRPr lang="en-US">
                <a:latin typeface="SVN-Gilroy" panose="00000500000000000000" pitchFamily="50" charset="0"/>
                <a:cs typeface="SVN-Gilroy" panose="00000500000000000000" pitchFamily="50" charset="0"/>
              </a:endParaRPr>
            </a:p>
          </p:txBody>
        </p:sp>
        <p:sp>
          <p:nvSpPr>
            <p:cNvPr id="11294" name="TextBox 10">
              <a:extLst>
                <a:ext uri="{FF2B5EF4-FFF2-40B4-BE49-F238E27FC236}">
                  <a16:creationId xmlns:a16="http://schemas.microsoft.com/office/drawing/2014/main" id="{BEBC10FA-4B6A-DC17-B756-076586F2EC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57150"/>
              <a:ext cx="72352" cy="2968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endParaRPr>
            </a:p>
          </p:txBody>
        </p:sp>
      </p:grpSp>
      <p:grpSp>
        <p:nvGrpSpPr>
          <p:cNvPr id="11269" name="Group 13">
            <a:extLst>
              <a:ext uri="{FF2B5EF4-FFF2-40B4-BE49-F238E27FC236}">
                <a16:creationId xmlns:a16="http://schemas.microsoft.com/office/drawing/2014/main" id="{5502E93B-E0D3-F7EA-9162-1EAC7811E554}"/>
              </a:ext>
            </a:extLst>
          </p:cNvPr>
          <p:cNvGrpSpPr>
            <a:grpSpLocks/>
          </p:cNvGrpSpPr>
          <p:nvPr/>
        </p:nvGrpSpPr>
        <p:grpSpPr bwMode="auto">
          <a:xfrm rot="1818284">
            <a:off x="16125825" y="4412457"/>
            <a:ext cx="3193257" cy="7569993"/>
            <a:chOff x="0" y="0"/>
            <a:chExt cx="841272" cy="1993724"/>
          </a:xfrm>
        </p:grpSpPr>
        <p:sp>
          <p:nvSpPr>
            <p:cNvPr id="11289" name="Freeform 14">
              <a:extLst>
                <a:ext uri="{FF2B5EF4-FFF2-40B4-BE49-F238E27FC236}">
                  <a16:creationId xmlns:a16="http://schemas.microsoft.com/office/drawing/2014/main" id="{CCBB3F95-E49A-C89D-7154-BA55A30AA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41272" cy="1993724"/>
            </a:xfrm>
            <a:custGeom>
              <a:avLst/>
              <a:gdLst>
                <a:gd name="T0" fmla="*/ 0 w 841272"/>
                <a:gd name="T1" fmla="*/ 0 h 1993724"/>
                <a:gd name="T2" fmla="*/ 841272 w 841272"/>
                <a:gd name="T3" fmla="*/ 0 h 1993724"/>
                <a:gd name="T4" fmla="*/ 841272 w 841272"/>
                <a:gd name="T5" fmla="*/ 1993724 h 1993724"/>
                <a:gd name="T6" fmla="*/ 0 w 841272"/>
                <a:gd name="T7" fmla="*/ 1993724 h 1993724"/>
                <a:gd name="T8" fmla="*/ 0 w 841272"/>
                <a:gd name="T9" fmla="*/ 0 h 1993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AEBDD6"/>
                </a:gs>
                <a:gs pos="100000">
                  <a:srgbClr val="0137F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11290" name="TextBox 15">
              <a:extLst>
                <a:ext uri="{FF2B5EF4-FFF2-40B4-BE49-F238E27FC236}">
                  <a16:creationId xmlns:a16="http://schemas.microsoft.com/office/drawing/2014/main" id="{C737B2A8-78F2-D9C0-AB90-592D0390EC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-57150"/>
              <a:ext cx="841272" cy="2050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endParaRPr>
            </a:p>
          </p:txBody>
        </p:sp>
      </p:grpSp>
      <p:sp>
        <p:nvSpPr>
          <p:cNvPr id="11270" name="TextBox 24">
            <a:extLst>
              <a:ext uri="{FF2B5EF4-FFF2-40B4-BE49-F238E27FC236}">
                <a16:creationId xmlns:a16="http://schemas.microsoft.com/office/drawing/2014/main" id="{9801A196-5DC6-FE7C-829E-EF84AE5F2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70" y="7777163"/>
            <a:ext cx="6981825" cy="980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ts val="8438"/>
              </a:lnSpc>
            </a:pPr>
            <a:r>
              <a:rPr lang="en-US" altLang="en-US" sz="6000" b="1">
                <a:solidFill>
                  <a:schemeClr val="bg1"/>
                </a:solidFill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rPr>
              <a:t>Lesson 1</a:t>
            </a:r>
          </a:p>
        </p:txBody>
      </p:sp>
      <p:grpSp>
        <p:nvGrpSpPr>
          <p:cNvPr id="11271" name="Group 16">
            <a:extLst>
              <a:ext uri="{FF2B5EF4-FFF2-40B4-BE49-F238E27FC236}">
                <a16:creationId xmlns:a16="http://schemas.microsoft.com/office/drawing/2014/main" id="{876A17EF-269F-520D-00F5-E261B335F7BD}"/>
              </a:ext>
            </a:extLst>
          </p:cNvPr>
          <p:cNvGrpSpPr>
            <a:grpSpLocks/>
          </p:cNvGrpSpPr>
          <p:nvPr/>
        </p:nvGrpSpPr>
        <p:grpSpPr bwMode="auto">
          <a:xfrm>
            <a:off x="11680033" y="2350295"/>
            <a:ext cx="6279356" cy="5586413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7FAE5596-948A-820D-CFF9-1D396A4DBF38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2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pPr>
                <a:defRPr/>
              </a:pPr>
              <a:endParaRPr lang="en-US">
                <a:latin typeface="SVN-Gilroy" panose="00000500000000000000" pitchFamily="50" charset="0"/>
                <a:cs typeface="SVN-Gilroy" panose="00000500000000000000" pitchFamily="50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B56E65-959B-BE16-9340-AD19D523E1BA}"/>
              </a:ext>
            </a:extLst>
          </p:cNvPr>
          <p:cNvGrpSpPr>
            <a:grpSpLocks/>
          </p:cNvGrpSpPr>
          <p:nvPr/>
        </p:nvGrpSpPr>
        <p:grpSpPr bwMode="auto">
          <a:xfrm>
            <a:off x="1185863" y="3390900"/>
            <a:ext cx="8665370" cy="2200275"/>
            <a:chOff x="1246" y="3561"/>
            <a:chExt cx="9096" cy="2308"/>
          </a:xfrm>
        </p:grpSpPr>
        <p:sp>
          <p:nvSpPr>
            <p:cNvPr id="11282" name="Google Shape;152;p25">
              <a:extLst>
                <a:ext uri="{FF2B5EF4-FFF2-40B4-BE49-F238E27FC236}">
                  <a16:creationId xmlns:a16="http://schemas.microsoft.com/office/drawing/2014/main" id="{060411CC-946A-6BCB-DB4F-936C681DD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3561"/>
              <a:ext cx="9096" cy="865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endParaRPr>
            </a:p>
          </p:txBody>
        </p:sp>
        <p:sp>
          <p:nvSpPr>
            <p:cNvPr id="11283" name="Google Shape;154;p25">
              <a:extLst>
                <a:ext uri="{FF2B5EF4-FFF2-40B4-BE49-F238E27FC236}">
                  <a16:creationId xmlns:a16="http://schemas.microsoft.com/office/drawing/2014/main" id="{30870D08-D905-D924-60DB-9E510D58D1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9" y="3562"/>
              <a:ext cx="5494" cy="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en-US" sz="4200">
                  <a:latin typeface="SVN-Gilroy" panose="00000500000000000000" pitchFamily="50" charset="0"/>
                  <a:ea typeface="SVN-Gilroy" panose="00000500000000000000" pitchFamily="50" charset="0"/>
                  <a:cs typeface="SVN-Gilroy" panose="00000500000000000000" pitchFamily="50" charset="0"/>
                  <a:sym typeface="+mn-ea"/>
                </a:rPr>
                <a:t>A. On our Web site</a:t>
              </a:r>
            </a:p>
          </p:txBody>
        </p:sp>
        <p:sp>
          <p:nvSpPr>
            <p:cNvPr id="20" name="Google Shape;154;p25">
              <a:extLst>
                <a:ext uri="{FF2B5EF4-FFF2-40B4-BE49-F238E27FC236}">
                  <a16:creationId xmlns:a16="http://schemas.microsoft.com/office/drawing/2014/main" id="{1C4C5F95-F6A2-F2FF-15BF-B764C90FEC4A}"/>
                </a:ext>
              </a:extLst>
            </p:cNvPr>
            <p:cNvSpPr txBox="1"/>
            <p:nvPr/>
          </p:nvSpPr>
          <p:spPr>
            <a:xfrm>
              <a:off x="1608" y="4997"/>
              <a:ext cx="7504" cy="8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lIns="91425" tIns="91425" rIns="91425" bIns="91425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Pro"/>
                <a:buNone/>
                <a:defRPr sz="17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  <a:defRPr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>
                <a:defRPr/>
              </a:pPr>
              <a:r>
                <a:rPr lang="en-US" sz="4200" dirty="0">
                  <a:latin typeface="SVN-Gilroy" panose="00000500000000000000" pitchFamily="50" charset="0"/>
                  <a:cs typeface="SVN-Gilroy" panose="00000500000000000000" pitchFamily="50" charset="0"/>
                </a:rPr>
                <a:t>B. Every other week </a:t>
              </a:r>
              <a:endParaRPr lang="en-US" sz="42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SVN-Gilroy" panose="00000500000000000000" pitchFamily="50" charset="0"/>
              </a:endParaRPr>
            </a:p>
          </p:txBody>
        </p:sp>
        <p:sp>
          <p:nvSpPr>
            <p:cNvPr id="11285" name="Google Shape;152;p25">
              <a:extLst>
                <a:ext uri="{FF2B5EF4-FFF2-40B4-BE49-F238E27FC236}">
                  <a16:creationId xmlns:a16="http://schemas.microsoft.com/office/drawing/2014/main" id="{FF23981F-0FFE-8E5A-6E08-773B4B254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5004"/>
              <a:ext cx="9096" cy="865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endParaRPr>
            </a:p>
          </p:txBody>
        </p:sp>
      </p:grp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DC39CAD4-5618-A48D-B60C-260665F719A0}"/>
              </a:ext>
            </a:extLst>
          </p:cNvPr>
          <p:cNvSpPr/>
          <p:nvPr/>
        </p:nvSpPr>
        <p:spPr>
          <a:xfrm>
            <a:off x="1173958" y="1388270"/>
            <a:ext cx="13758863" cy="13882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sz="4200" b="1" dirty="0">
                <a:solidFill>
                  <a:schemeClr val="tx1"/>
                </a:solidFill>
                <a:latin typeface="SVN-Gilroy" panose="00000500000000000000" pitchFamily="50" charset="0"/>
                <a:cs typeface="SVN-Gilroy" panose="00000500000000000000" pitchFamily="50" charset="0"/>
              </a:rPr>
              <a:t>Where can I get a copy of the weekly newsletter? 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C1E0001F-3D17-C164-1A06-E8200B2CCACB}"/>
              </a:ext>
            </a:extLst>
          </p:cNvPr>
          <p:cNvSpPr/>
          <p:nvPr/>
        </p:nvSpPr>
        <p:spPr>
          <a:xfrm>
            <a:off x="1143000" y="1181100"/>
            <a:ext cx="13365956" cy="17573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sz="4200" b="1" dirty="0">
                <a:solidFill>
                  <a:srgbClr val="0037F4"/>
                </a:solidFill>
                <a:latin typeface="SVN-Gilroy" panose="00000500000000000000" pitchFamily="50" charset="0"/>
                <a:cs typeface="SVN-Gilroy" panose="00000500000000000000" pitchFamily="50" charset="0"/>
              </a:rPr>
              <a:t>Where </a:t>
            </a:r>
            <a:r>
              <a:rPr lang="en-US" sz="4200" b="1" dirty="0">
                <a:solidFill>
                  <a:schemeClr val="tx1"/>
                </a:solidFill>
                <a:latin typeface="SVN-Gilroy" panose="00000500000000000000" pitchFamily="50" charset="0"/>
                <a:cs typeface="SVN-Gilroy" panose="00000500000000000000" pitchFamily="50" charset="0"/>
              </a:rPr>
              <a:t>can I </a:t>
            </a:r>
            <a:r>
              <a:rPr lang="en-US" sz="4200" b="1" dirty="0">
                <a:solidFill>
                  <a:srgbClr val="0037F4"/>
                </a:solidFill>
                <a:latin typeface="SVN-Gilroy" panose="00000500000000000000" pitchFamily="50" charset="0"/>
                <a:cs typeface="SVN-Gilroy" panose="00000500000000000000" pitchFamily="50" charset="0"/>
              </a:rPr>
              <a:t>get</a:t>
            </a:r>
            <a:r>
              <a:rPr lang="en-US" sz="4200" b="1" dirty="0">
                <a:solidFill>
                  <a:schemeClr val="tx1"/>
                </a:solidFill>
                <a:latin typeface="SVN-Gilroy" panose="00000500000000000000" pitchFamily="50" charset="0"/>
                <a:cs typeface="SVN-Gilroy" panose="00000500000000000000" pitchFamily="50" charset="0"/>
              </a:rPr>
              <a:t> a copy of the weekly newsletter?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69B0BE-3EC2-193A-E5E7-2AE12FD63E16}"/>
              </a:ext>
            </a:extLst>
          </p:cNvPr>
          <p:cNvSpPr txBox="1"/>
          <p:nvPr/>
        </p:nvSpPr>
        <p:spPr>
          <a:xfrm>
            <a:off x="583407" y="6279357"/>
            <a:ext cx="9970293" cy="2997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en-US" sz="3900" b="1">
                <a:solidFill>
                  <a:srgbClr val="0037F4"/>
                </a:solidFill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rPr>
              <a:t>Lưu ý:</a:t>
            </a:r>
          </a:p>
          <a:p>
            <a:pPr eaLnBrk="1" hangingPunct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en-US" sz="3900"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rPr>
              <a:t>Ở câu hỏi: Nghe 4 từ đầu tiên</a:t>
            </a:r>
          </a:p>
          <a:p>
            <a:pPr eaLnBrk="1" hangingPunct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en-US" sz="3900"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rPr>
              <a:t>Ở đáp án đúng: Cụm từ chỉ địa điểm cụ thể chứa giới từ in/on/at</a:t>
            </a:r>
          </a:p>
        </p:txBody>
      </p:sp>
      <p:grpSp>
        <p:nvGrpSpPr>
          <p:cNvPr id="11276" name="Group 7">
            <a:extLst>
              <a:ext uri="{FF2B5EF4-FFF2-40B4-BE49-F238E27FC236}">
                <a16:creationId xmlns:a16="http://schemas.microsoft.com/office/drawing/2014/main" id="{F3DD7794-0294-3255-A2DE-37E48A22E7D9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540545"/>
            <a:ext cx="992982" cy="938213"/>
            <a:chOff x="0" y="0"/>
            <a:chExt cx="812800" cy="812800"/>
          </a:xfrm>
        </p:grpSpPr>
        <p:sp>
          <p:nvSpPr>
            <p:cNvPr id="11280" name="Freeform 8">
              <a:extLst>
                <a:ext uri="{FF2B5EF4-FFF2-40B4-BE49-F238E27FC236}">
                  <a16:creationId xmlns:a16="http://schemas.microsoft.com/office/drawing/2014/main" id="{B8D5E3C2-2C87-5537-B2B2-167E143A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D6F3E06A-C790-17C6-B3F5-956DE97BA02B}"/>
                </a:ext>
              </a:extLst>
            </p:cNvPr>
            <p:cNvSpPr txBox="1"/>
            <p:nvPr/>
          </p:nvSpPr>
          <p:spPr>
            <a:xfrm>
              <a:off x="76018" y="-10315"/>
              <a:ext cx="660764" cy="746786"/>
            </a:xfrm>
            <a:prstGeom prst="rect">
              <a:avLst/>
            </a:prstGeom>
          </p:spPr>
          <p:txBody>
            <a:bodyPr lIns="50801" tIns="50801" rIns="50801" bIns="50801" anchor="ctr"/>
            <a:lstStyle/>
            <a:p>
              <a:pPr algn="ctr">
                <a:lnSpc>
                  <a:spcPts val="5520"/>
                </a:lnSpc>
                <a:defRPr/>
              </a:pPr>
              <a:r>
                <a:rPr lang="en-US" sz="3998" b="1" dirty="0">
                  <a:solidFill>
                    <a:srgbClr val="FFFFFF"/>
                  </a:solidFill>
                  <a:latin typeface="SVN-Gilroy" panose="00000500000000000000" pitchFamily="50" charset="0"/>
                  <a:cs typeface="SVN-Gilroy" panose="00000500000000000000" pitchFamily="50" charset="0"/>
                </a:rPr>
                <a:t>4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FB5484-6365-B02A-6F16-13099A29EE9A}"/>
              </a:ext>
            </a:extLst>
          </p:cNvPr>
          <p:cNvGrpSpPr>
            <a:grpSpLocks/>
          </p:cNvGrpSpPr>
          <p:nvPr/>
        </p:nvGrpSpPr>
        <p:grpSpPr bwMode="auto">
          <a:xfrm>
            <a:off x="1185863" y="3357563"/>
            <a:ext cx="8665370" cy="847725"/>
            <a:chOff x="10119" y="3380"/>
            <a:chExt cx="9080" cy="890"/>
          </a:xfrm>
        </p:grpSpPr>
        <p:sp>
          <p:nvSpPr>
            <p:cNvPr id="11278" name="Google Shape;152;p25">
              <a:extLst>
                <a:ext uri="{FF2B5EF4-FFF2-40B4-BE49-F238E27FC236}">
                  <a16:creationId xmlns:a16="http://schemas.microsoft.com/office/drawing/2014/main" id="{B857DDE2-C726-28BD-41E1-11DAFEC00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9" y="3406"/>
              <a:ext cx="9081" cy="865"/>
            </a:xfrm>
            <a:prstGeom prst="roundRect">
              <a:avLst>
                <a:gd name="adj" fmla="val 50000"/>
              </a:avLst>
            </a:prstGeom>
            <a:solidFill>
              <a:srgbClr val="FF79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SVN-Gilroy" panose="00000500000000000000" pitchFamily="50" charset="0"/>
                <a:ea typeface="SVN-Gilroy" panose="00000500000000000000" pitchFamily="50" charset="0"/>
                <a:cs typeface="SVN-Gilroy" panose="00000500000000000000" pitchFamily="50" charset="0"/>
              </a:endParaRPr>
            </a:p>
          </p:txBody>
        </p:sp>
        <p:sp>
          <p:nvSpPr>
            <p:cNvPr id="11279" name="Google Shape;154;p25">
              <a:extLst>
                <a:ext uri="{FF2B5EF4-FFF2-40B4-BE49-F238E27FC236}">
                  <a16:creationId xmlns:a16="http://schemas.microsoft.com/office/drawing/2014/main" id="{4F6D3D2D-DA1B-F2E8-F040-D3730A7493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59" y="3380"/>
              <a:ext cx="8732" cy="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en-US" sz="4200">
                  <a:latin typeface="SVN-Gilroy" panose="00000500000000000000" pitchFamily="50" charset="0"/>
                  <a:ea typeface="SVN-Gilroy" panose="00000500000000000000" pitchFamily="50" charset="0"/>
                  <a:cs typeface="SVN-Gilroy" panose="00000500000000000000" pitchFamily="50" charset="0"/>
                </a:rPr>
                <a:t>A. </a:t>
              </a:r>
              <a:r>
                <a:rPr lang="en-US" altLang="en-US" sz="4200" u="sng">
                  <a:latin typeface="SVN-Gilroy" panose="00000500000000000000" pitchFamily="50" charset="0"/>
                  <a:ea typeface="SVN-Gilroy" panose="00000500000000000000" pitchFamily="50" charset="0"/>
                  <a:cs typeface="SVN-Gilroy" panose="00000500000000000000" pitchFamily="50" charset="0"/>
                </a:rPr>
                <a:t>On our Web site</a:t>
              </a:r>
            </a:p>
          </p:txBody>
        </p:sp>
      </p:grp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  <p:bldP spid="24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68">
            <a:extLst>
              <a:ext uri="{FF2B5EF4-FFF2-40B4-BE49-F238E27FC236}">
                <a16:creationId xmlns:a16="http://schemas.microsoft.com/office/drawing/2014/main" id="{6F59A569-C29A-6FD5-0FCF-3E9CBA38A60C}"/>
              </a:ext>
            </a:extLst>
          </p:cNvPr>
          <p:cNvSpPr>
            <a:spLocks/>
          </p:cNvSpPr>
          <p:nvPr/>
        </p:nvSpPr>
        <p:spPr bwMode="auto">
          <a:xfrm>
            <a:off x="4763" y="80963"/>
            <a:ext cx="18288000" cy="10287000"/>
          </a:xfrm>
          <a:custGeom>
            <a:avLst/>
            <a:gdLst>
              <a:gd name="T0" fmla="*/ 0 w 18288000"/>
              <a:gd name="T1" fmla="*/ 0 h 10359794"/>
              <a:gd name="T2" fmla="*/ 18288000 w 18288000"/>
              <a:gd name="T3" fmla="*/ 0 h 10359794"/>
              <a:gd name="T4" fmla="*/ 18288000 w 18288000"/>
              <a:gd name="T5" fmla="*/ 10359794 h 10359794"/>
              <a:gd name="T6" fmla="*/ 0 w 18288000"/>
              <a:gd name="T7" fmla="*/ 10359794 h 10359794"/>
              <a:gd name="T8" fmla="*/ 0 w 18288000"/>
              <a:gd name="T9" fmla="*/ 0 h 10359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270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61CDF4D6-EC25-25A4-74C9-383E705176F6}"/>
              </a:ext>
            </a:extLst>
          </p:cNvPr>
          <p:cNvSpPr/>
          <p:nvPr/>
        </p:nvSpPr>
        <p:spPr>
          <a:xfrm>
            <a:off x="-11430" y="0"/>
            <a:ext cx="18288000" cy="1035177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pPr>
              <a:defRPr/>
            </a:pPr>
            <a:endParaRPr lang="en-US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3335784C-8DCE-27B4-214E-BEDC0895E95E}"/>
              </a:ext>
            </a:extLst>
          </p:cNvPr>
          <p:cNvGrpSpPr>
            <a:grpSpLocks/>
          </p:cNvGrpSpPr>
          <p:nvPr/>
        </p:nvGrpSpPr>
        <p:grpSpPr bwMode="auto">
          <a:xfrm>
            <a:off x="5281613" y="4755357"/>
            <a:ext cx="1981200" cy="1578768"/>
            <a:chOff x="0" y="0"/>
            <a:chExt cx="812800" cy="698500"/>
          </a:xfrm>
        </p:grpSpPr>
        <p:sp>
          <p:nvSpPr>
            <p:cNvPr id="14351" name="Freeform 3">
              <a:extLst>
                <a:ext uri="{FF2B5EF4-FFF2-40B4-BE49-F238E27FC236}">
                  <a16:creationId xmlns:a16="http://schemas.microsoft.com/office/drawing/2014/main" id="{E70663A2-B062-6F43-C53F-91DDBCF3B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698500"/>
            </a:xfrm>
            <a:custGeom>
              <a:avLst/>
              <a:gdLst>
                <a:gd name="T0" fmla="*/ 812800 w 812800"/>
                <a:gd name="T1" fmla="*/ 349250 h 698500"/>
                <a:gd name="T2" fmla="*/ 609600 w 812800"/>
                <a:gd name="T3" fmla="*/ 698500 h 698500"/>
                <a:gd name="T4" fmla="*/ 203200 w 812800"/>
                <a:gd name="T5" fmla="*/ 698500 h 698500"/>
                <a:gd name="T6" fmla="*/ 0 w 812800"/>
                <a:gd name="T7" fmla="*/ 349250 h 698500"/>
                <a:gd name="T8" fmla="*/ 203200 w 812800"/>
                <a:gd name="T9" fmla="*/ 0 h 698500"/>
                <a:gd name="T10" fmla="*/ 609600 w 812800"/>
                <a:gd name="T11" fmla="*/ 0 h 698500"/>
                <a:gd name="T12" fmla="*/ 812800 w 812800"/>
                <a:gd name="T13" fmla="*/ 349250 h 698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/>
                </a:gs>
                <a:gs pos="50000">
                  <a:srgbClr val="EEE9EE"/>
                </a:gs>
                <a:gs pos="100000">
                  <a:srgbClr val="ED751A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14352" name="TextBox 4">
              <a:extLst>
                <a:ext uri="{FF2B5EF4-FFF2-40B4-BE49-F238E27FC236}">
                  <a16:creationId xmlns:a16="http://schemas.microsoft.com/office/drawing/2014/main" id="{CA87848C-28A4-9C35-05EF-80965E9A8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1C7A4AF-5478-4B1F-1610-F9A554114C3D}"/>
              </a:ext>
            </a:extLst>
          </p:cNvPr>
          <p:cNvGrpSpPr>
            <a:grpSpLocks/>
          </p:cNvGrpSpPr>
          <p:nvPr/>
        </p:nvGrpSpPr>
        <p:grpSpPr bwMode="auto">
          <a:xfrm>
            <a:off x="6157913" y="4626770"/>
            <a:ext cx="6886575" cy="1764506"/>
            <a:chOff x="0" y="0"/>
            <a:chExt cx="2009263" cy="698500"/>
          </a:xfrm>
        </p:grpSpPr>
        <p:sp>
          <p:nvSpPr>
            <p:cNvPr id="14349" name="Freeform 15">
              <a:extLst>
                <a:ext uri="{FF2B5EF4-FFF2-40B4-BE49-F238E27FC236}">
                  <a16:creationId xmlns:a16="http://schemas.microsoft.com/office/drawing/2014/main" id="{01249C0F-4C18-B9C0-F10C-1158659BC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009263" cy="698500"/>
            </a:xfrm>
            <a:custGeom>
              <a:avLst/>
              <a:gdLst>
                <a:gd name="T0" fmla="*/ 2009263 w 2009263"/>
                <a:gd name="T1" fmla="*/ 349250 h 698500"/>
                <a:gd name="T2" fmla="*/ 1806063 w 2009263"/>
                <a:gd name="T3" fmla="*/ 698500 h 698500"/>
                <a:gd name="T4" fmla="*/ 203200 w 2009263"/>
                <a:gd name="T5" fmla="*/ 698500 h 698500"/>
                <a:gd name="T6" fmla="*/ 0 w 2009263"/>
                <a:gd name="T7" fmla="*/ 349250 h 698500"/>
                <a:gd name="T8" fmla="*/ 203200 w 2009263"/>
                <a:gd name="T9" fmla="*/ 0 h 698500"/>
                <a:gd name="T10" fmla="*/ 1806063 w 2009263"/>
                <a:gd name="T11" fmla="*/ 0 h 698500"/>
                <a:gd name="T12" fmla="*/ 2009263 w 2009263"/>
                <a:gd name="T13" fmla="*/ 349250 h 698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14350" name="TextBox 16">
              <a:extLst>
                <a:ext uri="{FF2B5EF4-FFF2-40B4-BE49-F238E27FC236}">
                  <a16:creationId xmlns:a16="http://schemas.microsoft.com/office/drawing/2014/main" id="{DAE4AB06-68F7-FCA2-8D77-496E1EFF59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00" y="-57150"/>
              <a:ext cx="1780663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/>
            </a:p>
          </p:txBody>
        </p:sp>
      </p:grpSp>
      <p:sp>
        <p:nvSpPr>
          <p:cNvPr id="14344" name="TextBox 26">
            <a:extLst>
              <a:ext uri="{FF2B5EF4-FFF2-40B4-BE49-F238E27FC236}">
                <a16:creationId xmlns:a16="http://schemas.microsoft.com/office/drawing/2014/main" id="{18B7F9BC-7943-CB32-CC9D-0859EECDA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0320" y="2838450"/>
            <a:ext cx="13132593" cy="748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>
              <a:lnSpc>
                <a:spcPts val="5082"/>
              </a:lnSpc>
            </a:pPr>
            <a:r>
              <a:rPr lang="en-US" altLang="en-US" sz="9000" b="1">
                <a:solidFill>
                  <a:srgbClr val="FF7900"/>
                </a:solidFill>
                <a:latin typeface="SVN-Gilroy Heavy" panose="00000A00000000000000" pitchFamily="50" charset="0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45E5D240-7C89-B516-524A-A14A21F7BF45}"/>
              </a:ext>
            </a:extLst>
          </p:cNvPr>
          <p:cNvSpPr>
            <a:spLocks/>
          </p:cNvSpPr>
          <p:nvPr/>
        </p:nvSpPr>
        <p:spPr bwMode="auto">
          <a:xfrm>
            <a:off x="5486401" y="4893470"/>
            <a:ext cx="1652588" cy="1328738"/>
          </a:xfrm>
          <a:custGeom>
            <a:avLst/>
            <a:gdLst>
              <a:gd name="T0" fmla="*/ 0 w 2115625"/>
              <a:gd name="T1" fmla="*/ 0 h 1832661"/>
              <a:gd name="T2" fmla="*/ 2115625 w 2115625"/>
              <a:gd name="T3" fmla="*/ 0 h 1832661"/>
              <a:gd name="T4" fmla="*/ 2115625 w 2115625"/>
              <a:gd name="T5" fmla="*/ 1832660 h 1832661"/>
              <a:gd name="T6" fmla="*/ 0 w 2115625"/>
              <a:gd name="T7" fmla="*/ 1832660 h 1832661"/>
              <a:gd name="T8" fmla="*/ 0 w 2115625"/>
              <a:gd name="T9" fmla="*/ 0 h 1832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27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246741-1213-1195-ED1F-7CC0B06F0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75" y="4738688"/>
            <a:ext cx="4829175" cy="144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US" altLang="en-US" sz="8100" b="1">
                <a:solidFill>
                  <a:schemeClr val="bg1"/>
                </a:solidFill>
                <a:latin typeface="SVN-Gilroy XBold" panose="00000900000000000000" pitchFamily="50" charset="0"/>
              </a:rPr>
              <a:t>Lý thuyết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3AEEA02-6F6F-38D6-B239-DDA6E5DBA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1688" y="4793457"/>
            <a:ext cx="912020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US" altLang="en-US" sz="8100" b="1">
                <a:solidFill>
                  <a:srgbClr val="FF7900"/>
                </a:solidFill>
                <a:latin typeface="SVN-Gilroy Heavy" panose="00000A00000000000000" pitchFamily="50" charset="0"/>
                <a:ea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pic>
        <p:nvPicPr>
          <p:cNvPr id="14348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08756D5B-252C-892E-3922-5FC64555A8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3870" y="0"/>
            <a:ext cx="2545556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reeform 2">
            <a:extLst>
              <a:ext uri="{FF2B5EF4-FFF2-40B4-BE49-F238E27FC236}">
                <a16:creationId xmlns:a16="http://schemas.microsoft.com/office/drawing/2014/main" id="{13BDCF41-2419-7282-F062-C01D3B171119}"/>
              </a:ext>
            </a:extLst>
          </p:cNvPr>
          <p:cNvSpPr>
            <a:spLocks/>
          </p:cNvSpPr>
          <p:nvPr/>
        </p:nvSpPr>
        <p:spPr bwMode="auto">
          <a:xfrm>
            <a:off x="-28575" y="1"/>
            <a:ext cx="18288000" cy="10360820"/>
          </a:xfrm>
          <a:custGeom>
            <a:avLst/>
            <a:gdLst>
              <a:gd name="T0" fmla="*/ 0 w 18288000"/>
              <a:gd name="T1" fmla="*/ 0 h 10359794"/>
              <a:gd name="T2" fmla="*/ 18288000 w 18288000"/>
              <a:gd name="T3" fmla="*/ 0 h 10359794"/>
              <a:gd name="T4" fmla="*/ 18288000 w 18288000"/>
              <a:gd name="T5" fmla="*/ 10359794 h 10359794"/>
              <a:gd name="T6" fmla="*/ 0 w 18288000"/>
              <a:gd name="T7" fmla="*/ 10359794 h 10359794"/>
              <a:gd name="T8" fmla="*/ 0 w 18288000"/>
              <a:gd name="T9" fmla="*/ 0 h 10359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2700"/>
          </a:p>
        </p:txBody>
      </p:sp>
      <p:pic>
        <p:nvPicPr>
          <p:cNvPr id="18435" name="Picture 2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315A7B47-FDEE-9962-F79C-1638AEC0EF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3870" y="0"/>
            <a:ext cx="2545556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CE8AEF0-5005-B2B6-D536-7C67FF39F00F}"/>
              </a:ext>
            </a:extLst>
          </p:cNvPr>
          <p:cNvGrpSpPr>
            <a:grpSpLocks/>
          </p:cNvGrpSpPr>
          <p:nvPr/>
        </p:nvGrpSpPr>
        <p:grpSpPr bwMode="auto">
          <a:xfrm>
            <a:off x="1790701" y="1638300"/>
            <a:ext cx="14233685" cy="3377565"/>
            <a:chOff x="1880" y="1719"/>
            <a:chExt cx="14943" cy="3546"/>
          </a:xfrm>
        </p:grpSpPr>
        <p:sp>
          <p:nvSpPr>
            <p:cNvPr id="2" name="TextBox 10">
              <a:extLst>
                <a:ext uri="{FF2B5EF4-FFF2-40B4-BE49-F238E27FC236}">
                  <a16:creationId xmlns:a16="http://schemas.microsoft.com/office/drawing/2014/main" id="{52F2DA22-5DC4-F19C-81CB-1F37B389F9DD}"/>
                </a:ext>
              </a:extLst>
            </p:cNvPr>
            <p:cNvSpPr txBox="1"/>
            <p:nvPr/>
          </p:nvSpPr>
          <p:spPr>
            <a:xfrm>
              <a:off x="1880" y="1719"/>
              <a:ext cx="14943" cy="1127"/>
            </a:xfrm>
            <a:prstGeom prst="rect">
              <a:avLst/>
            </a:prstGeom>
          </p:spPr>
          <p:txBody>
            <a:bodyPr lIns="0" tIns="0" rIns="0" bIns="0" anchor="ctr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sz="6000" b="1" dirty="0">
                  <a:solidFill>
                    <a:srgbClr val="FE7809"/>
                  </a:solidFill>
                  <a:highlight>
                    <a:srgbClr val="FFFFFF"/>
                  </a:highlight>
                  <a:latin typeface="SVN-Gilroy XBold" panose="00000900000000000000" pitchFamily="2" charset="77"/>
                </a:rPr>
                <a:t>CÁCH NHẬN DIỆN ĐÁP ÁN ĐÚNG</a:t>
              </a:r>
              <a:endParaRPr lang="en-US" sz="6000" b="1" dirty="0">
                <a:solidFill>
                  <a:srgbClr val="FE7809"/>
                </a:solidFill>
                <a:latin typeface="SVN-Gilroy XBold" panose="00000900000000000000" pitchFamily="2" charset="77"/>
              </a:endParaRPr>
            </a:p>
          </p:txBody>
        </p:sp>
        <p:grpSp>
          <p:nvGrpSpPr>
            <p:cNvPr id="18450" name="Group 14">
              <a:extLst>
                <a:ext uri="{FF2B5EF4-FFF2-40B4-BE49-F238E27FC236}">
                  <a16:creationId xmlns:a16="http://schemas.microsoft.com/office/drawing/2014/main" id="{3A57F518-8CD8-CC30-C391-236A8DC1ED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2" y="3306"/>
              <a:ext cx="14437" cy="1959"/>
              <a:chOff x="2220" y="2964"/>
              <a:chExt cx="14437" cy="1959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647D8C62-D38B-F7E6-FD80-D52A59E132B4}"/>
                  </a:ext>
                </a:extLst>
              </p:cNvPr>
              <p:cNvCxnSpPr/>
              <p:nvPr/>
            </p:nvCxnSpPr>
            <p:spPr>
              <a:xfrm>
                <a:off x="9350" y="2965"/>
                <a:ext cx="0" cy="952"/>
              </a:xfrm>
              <a:prstGeom prst="line">
                <a:avLst/>
              </a:prstGeom>
              <a:ln>
                <a:solidFill>
                  <a:srgbClr val="0037F4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C9ACA6E-F33A-FEA3-9F51-329F663E94EB}"/>
                  </a:ext>
                </a:extLst>
              </p:cNvPr>
              <p:cNvCxnSpPr/>
              <p:nvPr/>
            </p:nvCxnSpPr>
            <p:spPr>
              <a:xfrm>
                <a:off x="2220" y="3907"/>
                <a:ext cx="14437" cy="18"/>
              </a:xfrm>
              <a:prstGeom prst="line">
                <a:avLst/>
              </a:prstGeom>
              <a:ln>
                <a:solidFill>
                  <a:srgbClr val="0037F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EC9BB36-60DB-CE02-BF19-B163CB459A3B}"/>
                  </a:ext>
                </a:extLst>
              </p:cNvPr>
              <p:cNvCxnSpPr/>
              <p:nvPr/>
            </p:nvCxnSpPr>
            <p:spPr>
              <a:xfrm>
                <a:off x="2220" y="3917"/>
                <a:ext cx="0" cy="1005"/>
              </a:xfrm>
              <a:prstGeom prst="straightConnector1">
                <a:avLst/>
              </a:prstGeom>
              <a:ln>
                <a:solidFill>
                  <a:srgbClr val="0037F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CB572C4D-B621-7E04-6C7D-2EDD6FEF10AF}"/>
                  </a:ext>
                </a:extLst>
              </p:cNvPr>
              <p:cNvCxnSpPr/>
              <p:nvPr/>
            </p:nvCxnSpPr>
            <p:spPr>
              <a:xfrm>
                <a:off x="6413" y="3917"/>
                <a:ext cx="0" cy="1005"/>
              </a:xfrm>
              <a:prstGeom prst="straightConnector1">
                <a:avLst/>
              </a:prstGeom>
              <a:ln>
                <a:solidFill>
                  <a:srgbClr val="0037F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AA55740-1DDA-C260-4D24-9FDDD33D8004}"/>
                  </a:ext>
                </a:extLst>
              </p:cNvPr>
              <p:cNvCxnSpPr/>
              <p:nvPr/>
            </p:nvCxnSpPr>
            <p:spPr>
              <a:xfrm>
                <a:off x="11510" y="3907"/>
                <a:ext cx="0" cy="1005"/>
              </a:xfrm>
              <a:prstGeom prst="straightConnector1">
                <a:avLst/>
              </a:prstGeom>
              <a:ln>
                <a:solidFill>
                  <a:srgbClr val="0037F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8082CA5-C605-8989-F074-EBEA93C572FA}"/>
                  </a:ext>
                </a:extLst>
              </p:cNvPr>
              <p:cNvCxnSpPr/>
              <p:nvPr/>
            </p:nvCxnSpPr>
            <p:spPr>
              <a:xfrm>
                <a:off x="16658" y="3917"/>
                <a:ext cx="0" cy="1005"/>
              </a:xfrm>
              <a:prstGeom prst="straightConnector1">
                <a:avLst/>
              </a:prstGeom>
              <a:ln>
                <a:solidFill>
                  <a:srgbClr val="0037F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7E98F27-0E9A-F9CA-8D2D-62C188BA5D03}"/>
              </a:ext>
            </a:extLst>
          </p:cNvPr>
          <p:cNvGrpSpPr>
            <a:grpSpLocks/>
          </p:cNvGrpSpPr>
          <p:nvPr/>
        </p:nvGrpSpPr>
        <p:grpSpPr bwMode="auto">
          <a:xfrm>
            <a:off x="461963" y="5622132"/>
            <a:ext cx="2824163" cy="1695450"/>
            <a:chOff x="53" y="5537"/>
            <a:chExt cx="2964" cy="1780"/>
          </a:xfrm>
        </p:grpSpPr>
        <p:sp>
          <p:nvSpPr>
            <p:cNvPr id="18447" name="TextBox 7">
              <a:extLst>
                <a:ext uri="{FF2B5EF4-FFF2-40B4-BE49-F238E27FC236}">
                  <a16:creationId xmlns:a16="http://schemas.microsoft.com/office/drawing/2014/main" id="{587AD8DB-1592-3AE5-F554-EE19B3BA8F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5676"/>
              <a:ext cx="2669" cy="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4200">
                  <a:solidFill>
                    <a:srgbClr val="0037F4"/>
                  </a:solidFill>
                  <a:latin typeface="SVN-Gilroy" panose="00000500000000000000" pitchFamily="50" charset="0"/>
                </a:rPr>
                <a:t>Giới từ + địa điểm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4688B8F-BA7C-1D22-69A5-253F6C1B691E}"/>
                </a:ext>
              </a:extLst>
            </p:cNvPr>
            <p:cNvSpPr/>
            <p:nvPr/>
          </p:nvSpPr>
          <p:spPr>
            <a:xfrm>
              <a:off x="53" y="5537"/>
              <a:ext cx="2964" cy="1780"/>
            </a:xfrm>
            <a:prstGeom prst="roundRect">
              <a:avLst/>
            </a:prstGeom>
            <a:noFill/>
            <a:ln>
              <a:solidFill>
                <a:srgbClr val="0037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7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914487-DD1B-1433-A876-BB58B6118926}"/>
              </a:ext>
            </a:extLst>
          </p:cNvPr>
          <p:cNvGrpSpPr>
            <a:grpSpLocks/>
          </p:cNvGrpSpPr>
          <p:nvPr/>
        </p:nvGrpSpPr>
        <p:grpSpPr bwMode="auto">
          <a:xfrm>
            <a:off x="3709988" y="5626895"/>
            <a:ext cx="4476750" cy="1695450"/>
            <a:chOff x="3755" y="5565"/>
            <a:chExt cx="4699" cy="1780"/>
          </a:xfrm>
        </p:grpSpPr>
        <p:sp>
          <p:nvSpPr>
            <p:cNvPr id="18445" name="TextBox 8">
              <a:extLst>
                <a:ext uri="{FF2B5EF4-FFF2-40B4-BE49-F238E27FC236}">
                  <a16:creationId xmlns:a16="http://schemas.microsoft.com/office/drawing/2014/main" id="{EBA48293-7117-C045-E07C-E2DAF255FA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6" y="5676"/>
              <a:ext cx="4699" cy="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4200">
                  <a:solidFill>
                    <a:srgbClr val="0037F4"/>
                  </a:solidFill>
                  <a:latin typeface="SVN-Gilroy" panose="00000500000000000000" pitchFamily="50" charset="0"/>
                </a:rPr>
                <a:t>1 người giúp bạn tìm ra thông tin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36405A6-7CC1-AC3E-FEA4-752A8C7269BC}"/>
                </a:ext>
              </a:extLst>
            </p:cNvPr>
            <p:cNvSpPr/>
            <p:nvPr/>
          </p:nvSpPr>
          <p:spPr>
            <a:xfrm>
              <a:off x="3755" y="5565"/>
              <a:ext cx="4699" cy="1780"/>
            </a:xfrm>
            <a:prstGeom prst="roundRect">
              <a:avLst/>
            </a:prstGeom>
            <a:noFill/>
            <a:ln>
              <a:solidFill>
                <a:srgbClr val="0037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7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825C737-BA54-B616-D4EC-D26FA69F733A}"/>
              </a:ext>
            </a:extLst>
          </p:cNvPr>
          <p:cNvGrpSpPr>
            <a:grpSpLocks/>
          </p:cNvGrpSpPr>
          <p:nvPr/>
        </p:nvGrpSpPr>
        <p:grpSpPr bwMode="auto">
          <a:xfrm>
            <a:off x="8629650" y="5622132"/>
            <a:ext cx="4448175" cy="1695450"/>
            <a:chOff x="12283" y="5560"/>
            <a:chExt cx="4668" cy="1780"/>
          </a:xfrm>
        </p:grpSpPr>
        <p:sp>
          <p:nvSpPr>
            <p:cNvPr id="18443" name="TextBox 11">
              <a:extLst>
                <a:ext uri="{FF2B5EF4-FFF2-40B4-BE49-F238E27FC236}">
                  <a16:creationId xmlns:a16="http://schemas.microsoft.com/office/drawing/2014/main" id="{E9A90D81-43E6-EA9F-A0BC-0A352FA27D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84" y="5704"/>
              <a:ext cx="4667" cy="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4200">
                  <a:solidFill>
                    <a:srgbClr val="0037F4"/>
                  </a:solidFill>
                  <a:latin typeface="SVN-Gilroy" panose="00000500000000000000" pitchFamily="50" charset="0"/>
                </a:rPr>
                <a:t>Địa điểm chưa được quyết định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2258D49A-7580-D756-532C-03D5FDDCB16A}"/>
                </a:ext>
              </a:extLst>
            </p:cNvPr>
            <p:cNvSpPr/>
            <p:nvPr/>
          </p:nvSpPr>
          <p:spPr>
            <a:xfrm>
              <a:off x="12283" y="5560"/>
              <a:ext cx="4653" cy="1780"/>
            </a:xfrm>
            <a:prstGeom prst="roundRect">
              <a:avLst/>
            </a:prstGeom>
            <a:noFill/>
            <a:ln>
              <a:solidFill>
                <a:srgbClr val="0037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7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5D01C4-4621-5C4D-C958-9FA32DE91378}"/>
              </a:ext>
            </a:extLst>
          </p:cNvPr>
          <p:cNvGrpSpPr>
            <a:grpSpLocks/>
          </p:cNvGrpSpPr>
          <p:nvPr/>
        </p:nvGrpSpPr>
        <p:grpSpPr bwMode="auto">
          <a:xfrm>
            <a:off x="13492163" y="5626893"/>
            <a:ext cx="4264820" cy="1688305"/>
            <a:chOff x="14685" y="5560"/>
            <a:chExt cx="4477" cy="1774"/>
          </a:xfrm>
        </p:grpSpPr>
        <p:sp>
          <p:nvSpPr>
            <p:cNvPr id="18441" name="TextBox 12">
              <a:extLst>
                <a:ext uri="{FF2B5EF4-FFF2-40B4-BE49-F238E27FC236}">
                  <a16:creationId xmlns:a16="http://schemas.microsoft.com/office/drawing/2014/main" id="{B89D2E05-A6BA-47E1-16E8-E9B0AF6562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85" y="5604"/>
              <a:ext cx="4439" cy="1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4200">
                  <a:solidFill>
                    <a:srgbClr val="0037F4"/>
                  </a:solidFill>
                  <a:latin typeface="SVN-Gilroy" panose="00000500000000000000" pitchFamily="50" charset="0"/>
                </a:rPr>
                <a:t>Cần kiểm tra lại mới trả lời được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0D950E86-13E7-7CA3-F198-5C5290F17CC8}"/>
                </a:ext>
              </a:extLst>
            </p:cNvPr>
            <p:cNvSpPr/>
            <p:nvPr/>
          </p:nvSpPr>
          <p:spPr>
            <a:xfrm>
              <a:off x="14700" y="5560"/>
              <a:ext cx="4462" cy="1774"/>
            </a:xfrm>
            <a:prstGeom prst="roundRect">
              <a:avLst/>
            </a:prstGeom>
            <a:noFill/>
            <a:ln>
              <a:solidFill>
                <a:srgbClr val="0037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7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reeform 68">
            <a:extLst>
              <a:ext uri="{FF2B5EF4-FFF2-40B4-BE49-F238E27FC236}">
                <a16:creationId xmlns:a16="http://schemas.microsoft.com/office/drawing/2014/main" id="{4C7F60E4-7BB9-8F1C-B9B8-F82F96015388}"/>
              </a:ext>
            </a:extLst>
          </p:cNvPr>
          <p:cNvSpPr>
            <a:spLocks/>
          </p:cNvSpPr>
          <p:nvPr/>
        </p:nvSpPr>
        <p:spPr bwMode="auto">
          <a:xfrm>
            <a:off x="4763" y="80963"/>
            <a:ext cx="18288000" cy="10287000"/>
          </a:xfrm>
          <a:custGeom>
            <a:avLst/>
            <a:gdLst>
              <a:gd name="T0" fmla="*/ 0 w 18288000"/>
              <a:gd name="T1" fmla="*/ 0 h 10359794"/>
              <a:gd name="T2" fmla="*/ 18288000 w 18288000"/>
              <a:gd name="T3" fmla="*/ 0 h 10359794"/>
              <a:gd name="T4" fmla="*/ 18288000 w 18288000"/>
              <a:gd name="T5" fmla="*/ 10359794 h 10359794"/>
              <a:gd name="T6" fmla="*/ 0 w 18288000"/>
              <a:gd name="T7" fmla="*/ 10359794 h 10359794"/>
              <a:gd name="T8" fmla="*/ 0 w 18288000"/>
              <a:gd name="T9" fmla="*/ 0 h 10359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270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75235C02-8600-EF72-A19A-E8C7A94FE64A}"/>
              </a:ext>
            </a:extLst>
          </p:cNvPr>
          <p:cNvSpPr/>
          <p:nvPr/>
        </p:nvSpPr>
        <p:spPr>
          <a:xfrm>
            <a:off x="-11430" y="-101917"/>
            <a:ext cx="18288000" cy="1043654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pPr>
              <a:defRPr/>
            </a:pPr>
            <a:endParaRPr lang="en-US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83E70A30-158B-9130-DC1F-4936A1C6DD68}"/>
              </a:ext>
            </a:extLst>
          </p:cNvPr>
          <p:cNvGrpSpPr>
            <a:grpSpLocks/>
          </p:cNvGrpSpPr>
          <p:nvPr/>
        </p:nvGrpSpPr>
        <p:grpSpPr bwMode="auto">
          <a:xfrm>
            <a:off x="5281613" y="4755357"/>
            <a:ext cx="1981200" cy="1578768"/>
            <a:chOff x="0" y="0"/>
            <a:chExt cx="812800" cy="698500"/>
          </a:xfrm>
        </p:grpSpPr>
        <p:sp>
          <p:nvSpPr>
            <p:cNvPr id="24591" name="Freeform 3">
              <a:extLst>
                <a:ext uri="{FF2B5EF4-FFF2-40B4-BE49-F238E27FC236}">
                  <a16:creationId xmlns:a16="http://schemas.microsoft.com/office/drawing/2014/main" id="{B0546997-B76E-C720-1E3E-C6EFA4FD7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698500"/>
            </a:xfrm>
            <a:custGeom>
              <a:avLst/>
              <a:gdLst>
                <a:gd name="T0" fmla="*/ 812800 w 812800"/>
                <a:gd name="T1" fmla="*/ 349250 h 698500"/>
                <a:gd name="T2" fmla="*/ 609600 w 812800"/>
                <a:gd name="T3" fmla="*/ 698500 h 698500"/>
                <a:gd name="T4" fmla="*/ 203200 w 812800"/>
                <a:gd name="T5" fmla="*/ 698500 h 698500"/>
                <a:gd name="T6" fmla="*/ 0 w 812800"/>
                <a:gd name="T7" fmla="*/ 349250 h 698500"/>
                <a:gd name="T8" fmla="*/ 203200 w 812800"/>
                <a:gd name="T9" fmla="*/ 0 h 698500"/>
                <a:gd name="T10" fmla="*/ 609600 w 812800"/>
                <a:gd name="T11" fmla="*/ 0 h 698500"/>
                <a:gd name="T12" fmla="*/ 812800 w 812800"/>
                <a:gd name="T13" fmla="*/ 349250 h 698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/>
                </a:gs>
                <a:gs pos="50000">
                  <a:srgbClr val="EEE9EE"/>
                </a:gs>
                <a:gs pos="100000">
                  <a:srgbClr val="ED751A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24592" name="TextBox 4">
              <a:extLst>
                <a:ext uri="{FF2B5EF4-FFF2-40B4-BE49-F238E27FC236}">
                  <a16:creationId xmlns:a16="http://schemas.microsoft.com/office/drawing/2014/main" id="{BB1B0358-44C0-9603-4FAA-E93C3D8528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15968C1-318A-DC9A-531D-F860B1AA0F1F}"/>
              </a:ext>
            </a:extLst>
          </p:cNvPr>
          <p:cNvGrpSpPr>
            <a:grpSpLocks/>
          </p:cNvGrpSpPr>
          <p:nvPr/>
        </p:nvGrpSpPr>
        <p:grpSpPr bwMode="auto">
          <a:xfrm>
            <a:off x="6157913" y="4626770"/>
            <a:ext cx="7074695" cy="1764506"/>
            <a:chOff x="0" y="0"/>
            <a:chExt cx="2009263" cy="698500"/>
          </a:xfrm>
        </p:grpSpPr>
        <p:sp>
          <p:nvSpPr>
            <p:cNvPr id="24589" name="Freeform 15">
              <a:extLst>
                <a:ext uri="{FF2B5EF4-FFF2-40B4-BE49-F238E27FC236}">
                  <a16:creationId xmlns:a16="http://schemas.microsoft.com/office/drawing/2014/main" id="{AF7F79DE-8F44-93F2-99CC-D6BA1BEEB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009263" cy="698500"/>
            </a:xfrm>
            <a:custGeom>
              <a:avLst/>
              <a:gdLst>
                <a:gd name="T0" fmla="*/ 2009263 w 2009263"/>
                <a:gd name="T1" fmla="*/ 349250 h 698500"/>
                <a:gd name="T2" fmla="*/ 1806063 w 2009263"/>
                <a:gd name="T3" fmla="*/ 698500 h 698500"/>
                <a:gd name="T4" fmla="*/ 203200 w 2009263"/>
                <a:gd name="T5" fmla="*/ 698500 h 698500"/>
                <a:gd name="T6" fmla="*/ 0 w 2009263"/>
                <a:gd name="T7" fmla="*/ 349250 h 698500"/>
                <a:gd name="T8" fmla="*/ 203200 w 2009263"/>
                <a:gd name="T9" fmla="*/ 0 h 698500"/>
                <a:gd name="T10" fmla="*/ 1806063 w 2009263"/>
                <a:gd name="T11" fmla="*/ 0 h 698500"/>
                <a:gd name="T12" fmla="*/ 2009263 w 2009263"/>
                <a:gd name="T13" fmla="*/ 349250 h 698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24590" name="TextBox 16">
              <a:extLst>
                <a:ext uri="{FF2B5EF4-FFF2-40B4-BE49-F238E27FC236}">
                  <a16:creationId xmlns:a16="http://schemas.microsoft.com/office/drawing/2014/main" id="{52AC107D-AF73-641C-F1D4-08BB64FD1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00" y="-57150"/>
              <a:ext cx="1780663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/>
            </a:p>
          </p:txBody>
        </p:sp>
      </p:grpSp>
      <p:sp>
        <p:nvSpPr>
          <p:cNvPr id="24584" name="TextBox 26">
            <a:extLst>
              <a:ext uri="{FF2B5EF4-FFF2-40B4-BE49-F238E27FC236}">
                <a16:creationId xmlns:a16="http://schemas.microsoft.com/office/drawing/2014/main" id="{23F21787-AD5D-C8D0-BE6E-8DDC326F4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0320" y="2838450"/>
            <a:ext cx="13132593" cy="748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>
              <a:lnSpc>
                <a:spcPts val="5082"/>
              </a:lnSpc>
            </a:pPr>
            <a:r>
              <a:rPr lang="en-US" altLang="en-US" sz="9000" b="1">
                <a:solidFill>
                  <a:srgbClr val="FF7900"/>
                </a:solidFill>
                <a:latin typeface="SVN-Gilroy Heavy" panose="00000A00000000000000" pitchFamily="50" charset="0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61639E99-6071-19E2-7953-4F7CEC096E29}"/>
              </a:ext>
            </a:extLst>
          </p:cNvPr>
          <p:cNvSpPr>
            <a:spLocks/>
          </p:cNvSpPr>
          <p:nvPr/>
        </p:nvSpPr>
        <p:spPr bwMode="auto">
          <a:xfrm>
            <a:off x="5486401" y="4893470"/>
            <a:ext cx="1652588" cy="1328738"/>
          </a:xfrm>
          <a:custGeom>
            <a:avLst/>
            <a:gdLst>
              <a:gd name="T0" fmla="*/ 0 w 2115625"/>
              <a:gd name="T1" fmla="*/ 0 h 1832661"/>
              <a:gd name="T2" fmla="*/ 2115625 w 2115625"/>
              <a:gd name="T3" fmla="*/ 0 h 1832661"/>
              <a:gd name="T4" fmla="*/ 2115625 w 2115625"/>
              <a:gd name="T5" fmla="*/ 1832660 h 1832661"/>
              <a:gd name="T6" fmla="*/ 0 w 2115625"/>
              <a:gd name="T7" fmla="*/ 1832660 h 1832661"/>
              <a:gd name="T8" fmla="*/ 0 w 2115625"/>
              <a:gd name="T9" fmla="*/ 0 h 1832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27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24B4E9-A6F4-0D06-435B-38203DE0D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6145" y="4738688"/>
            <a:ext cx="5388768" cy="144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US" altLang="en-US" sz="8100" b="1">
                <a:solidFill>
                  <a:schemeClr val="bg1"/>
                </a:solidFill>
                <a:latin typeface="SVN-Gilroy XBold" panose="00000900000000000000" pitchFamily="50" charset="0"/>
              </a:rPr>
              <a:t>Thực hành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A94208-31F0-2311-1B9D-155C42821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1688" y="4793457"/>
            <a:ext cx="912020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US" altLang="en-US" sz="8100" b="1">
                <a:solidFill>
                  <a:srgbClr val="FF7900"/>
                </a:solidFill>
                <a:latin typeface="SVN-Gilroy Heavy" panose="00000A00000000000000" pitchFamily="50" charset="0"/>
                <a:ea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pic>
        <p:nvPicPr>
          <p:cNvPr id="24588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D54C07D4-16D9-031C-8CB1-A8559A92E0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3870" y="-69057"/>
            <a:ext cx="2545556" cy="179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00239" y="-652155"/>
            <a:ext cx="3744615" cy="37446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0289" y="7487109"/>
            <a:ext cx="2350854" cy="23508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946A33-AB23-9717-2A2A-15F5B95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64508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47A4248-69E1-A4B6-98B9-B6FD922D0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-190500"/>
            <a:ext cx="2714430" cy="1909778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219C4E9-7873-9048-96D7-A88124C1852C}"/>
              </a:ext>
            </a:extLst>
          </p:cNvPr>
          <p:cNvSpPr txBox="1"/>
          <p:nvPr/>
        </p:nvSpPr>
        <p:spPr>
          <a:xfrm>
            <a:off x="2901440" y="1732286"/>
            <a:ext cx="12479970" cy="1139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7200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34291-3D0C-02D7-759B-29451CCED080}"/>
              </a:ext>
            </a:extLst>
          </p:cNvPr>
          <p:cNvSpPr txBox="1"/>
          <p:nvPr/>
        </p:nvSpPr>
        <p:spPr>
          <a:xfrm>
            <a:off x="3515641" y="3726072"/>
            <a:ext cx="11865770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 b="1">
                <a:solidFill>
                  <a:schemeClr val="bg1"/>
                </a:solidFill>
                <a:latin typeface="SVN-Gilroy XBold" pitchFamily="2" charset="77"/>
              </a:rPr>
              <a:t>LESSON </a:t>
            </a:r>
            <a:r>
              <a:rPr lang="en-US" sz="9999" b="1" dirty="0">
                <a:solidFill>
                  <a:schemeClr val="bg1"/>
                </a:solidFill>
                <a:latin typeface="SVN-Gilroy XBold" pitchFamily="2" charset="77"/>
              </a:rPr>
              <a:t>2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3D7C76-67F9-F75C-C2E5-B591A46125AC}"/>
              </a:ext>
            </a:extLst>
          </p:cNvPr>
          <p:cNvSpPr txBox="1"/>
          <p:nvPr/>
        </p:nvSpPr>
        <p:spPr>
          <a:xfrm>
            <a:off x="5268784" y="1411502"/>
            <a:ext cx="75074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2100" spc="704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E6DE9C-00B4-AF84-D728-5DD9225582CA}"/>
              </a:ext>
            </a:extLst>
          </p:cNvPr>
          <p:cNvSpPr txBox="1"/>
          <p:nvPr/>
        </p:nvSpPr>
        <p:spPr>
          <a:xfrm>
            <a:off x="4367034" y="5622157"/>
            <a:ext cx="8554650" cy="1106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99"/>
              </a:lnSpc>
            </a:pPr>
            <a:r>
              <a:rPr lang="vi-VN" sz="6000" b="1" dirty="0">
                <a:solidFill>
                  <a:schemeClr val="bg1"/>
                </a:solidFill>
                <a:latin typeface="SVN-Gilroy SemiBold" pitchFamily="2" charset="77"/>
              </a:rPr>
              <a:t>WHERE – TEST TACTIC</a:t>
            </a:r>
            <a:endParaRPr lang="en-US" sz="6000" b="1" dirty="0">
              <a:solidFill>
                <a:schemeClr val="bg1"/>
              </a:solidFill>
              <a:latin typeface="SVN-Gilroy SemiBold" pitchFamily="2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750538-5522-50A1-2D15-B4FAF205CE86}"/>
              </a:ext>
            </a:extLst>
          </p:cNvPr>
          <p:cNvSpPr/>
          <p:nvPr/>
        </p:nvSpPr>
        <p:spPr>
          <a:xfrm>
            <a:off x="4345263" y="5293776"/>
            <a:ext cx="9668010" cy="19792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pic>
        <p:nvPicPr>
          <p:cNvPr id="21" name="Graphic 20" descr="Signature outline">
            <a:extLst>
              <a:ext uri="{FF2B5EF4-FFF2-40B4-BE49-F238E27FC236}">
                <a16:creationId xmlns:a16="http://schemas.microsoft.com/office/drawing/2014/main" id="{32F9D501-CA01-AF43-0B09-F9288BB3A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0815" y="7721306"/>
            <a:ext cx="963434" cy="963434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72B24753-FD3E-60F5-DF7C-9E7A31D7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6093" y="3774591"/>
            <a:ext cx="1021449" cy="10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58735"/>
      </p:ext>
    </p:extLst>
  </p:cSld>
  <p:clrMapOvr>
    <a:masterClrMapping/>
  </p:clrMapOvr>
  <p:transition spd="slow">
    <p:split orient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43000" y="5819613"/>
            <a:ext cx="8539200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496313"/>
            <a:ext cx="85392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3400">
                <a:latin typeface="SVN-Gilroy" panose="00000500000000000000" pitchFamily="50" charset="0"/>
              </a:rPr>
              <a:t>A. The room looks bare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4561" y="6008626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In the top drawer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From 9 a.m. to 5 p.m.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4748" y="7143271"/>
            <a:ext cx="85392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819792"/>
            <a:ext cx="8538756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Where do you store the batteries?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703339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Where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do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you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 store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the batteries?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1. Cau 1">
            <a:hlinkClick r:id="" action="ppaction://media"/>
            <a:extLst>
              <a:ext uri="{FF2B5EF4-FFF2-40B4-BE49-F238E27FC236}">
                <a16:creationId xmlns:a16="http://schemas.microsoft.com/office/drawing/2014/main" id="{6957D6BC-1F3E-6EA0-8EC0-E0A99029D2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8068" y="484271"/>
            <a:ext cx="1045652" cy="10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1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40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1028702" y="3736789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24578" y="3736789"/>
            <a:ext cx="1980438" cy="1579376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2" y="6704354"/>
            <a:ext cx="1980438" cy="1579376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24578" y="6704354"/>
            <a:ext cx="1980438" cy="1579376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05494" y="3609970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86999" y="3609970"/>
            <a:ext cx="6884669" cy="1763276"/>
            <a:chOff x="0" y="0"/>
            <a:chExt cx="2009263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905494" y="6577537"/>
            <a:ext cx="6884669" cy="1763276"/>
            <a:chOff x="0" y="0"/>
            <a:chExt cx="2009263" cy="698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386999" y="6577537"/>
            <a:ext cx="6884669" cy="1763276"/>
            <a:chOff x="0" y="0"/>
            <a:chExt cx="2009263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821293" y="1800990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1232875" y="3875645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8" name="Freeform 28"/>
          <p:cNvSpPr/>
          <p:nvPr/>
        </p:nvSpPr>
        <p:spPr>
          <a:xfrm>
            <a:off x="14874531" y="3841941"/>
            <a:ext cx="1663335" cy="1337100"/>
          </a:xfrm>
          <a:custGeom>
            <a:avLst/>
            <a:gdLst/>
            <a:ahLst/>
            <a:cxnLst/>
            <a:rect l="l" t="t" r="r" b="b"/>
            <a:pathLst>
              <a:path w="2128871" h="1844135">
                <a:moveTo>
                  <a:pt x="0" y="0"/>
                </a:moveTo>
                <a:lnTo>
                  <a:pt x="2128871" y="0"/>
                </a:lnTo>
                <a:lnTo>
                  <a:pt x="2128871" y="1844135"/>
                </a:lnTo>
                <a:lnTo>
                  <a:pt x="0" y="1844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9" name="Freeform 29"/>
          <p:cNvSpPr/>
          <p:nvPr/>
        </p:nvSpPr>
        <p:spPr>
          <a:xfrm>
            <a:off x="1219724" y="6833873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0" name="Freeform 30"/>
          <p:cNvSpPr/>
          <p:nvPr/>
        </p:nvSpPr>
        <p:spPr>
          <a:xfrm>
            <a:off x="14874531" y="6836669"/>
            <a:ext cx="1635522" cy="1314743"/>
          </a:xfrm>
          <a:custGeom>
            <a:avLst/>
            <a:gdLst/>
            <a:ahLst/>
            <a:cxnLst/>
            <a:rect l="l" t="t" r="r" b="b"/>
            <a:pathLst>
              <a:path w="2093274" h="1813299">
                <a:moveTo>
                  <a:pt x="0" y="0"/>
                </a:moveTo>
                <a:lnTo>
                  <a:pt x="2093274" y="0"/>
                </a:lnTo>
                <a:lnTo>
                  <a:pt x="2093274" y="1813299"/>
                </a:lnTo>
                <a:lnTo>
                  <a:pt x="0" y="1813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4239151" y="3933410"/>
            <a:ext cx="54312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600" b="1" dirty="0">
                <a:solidFill>
                  <a:schemeClr val="bg1"/>
                </a:solidFill>
                <a:latin typeface="SVN-Gilroy XBold" pitchFamily="2" charset="77"/>
              </a:rPr>
              <a:t>Ví dụ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DB5D0F-DF5F-3387-C049-49651A8DE9FD}"/>
              </a:ext>
            </a:extLst>
          </p:cNvPr>
          <p:cNvSpPr txBox="1"/>
          <p:nvPr/>
        </p:nvSpPr>
        <p:spPr>
          <a:xfrm>
            <a:off x="3585202" y="6900776"/>
            <a:ext cx="43595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600" b="1" dirty="0">
                <a:solidFill>
                  <a:schemeClr val="bg1"/>
                </a:solidFill>
                <a:latin typeface="SVN-Gilroy XBold" pitchFamily="2" charset="77"/>
              </a:rPr>
              <a:t>Lý thuyết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D336F9-7B66-AF71-6A87-E97A55F2AC0A}"/>
              </a:ext>
            </a:extLst>
          </p:cNvPr>
          <p:cNvSpPr txBox="1"/>
          <p:nvPr/>
        </p:nvSpPr>
        <p:spPr>
          <a:xfrm>
            <a:off x="11114863" y="6875433"/>
            <a:ext cx="43595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600" b="1" dirty="0">
                <a:solidFill>
                  <a:schemeClr val="bg1"/>
                </a:solidFill>
                <a:latin typeface="SVN-Gilroy XBold" pitchFamily="2" charset="77"/>
              </a:rPr>
              <a:t>Từ vựng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1627738" y="3774971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71EB06-DDE1-2DEE-B235-0A6B4C7B1066}"/>
              </a:ext>
            </a:extLst>
          </p:cNvPr>
          <p:cNvSpPr txBox="1"/>
          <p:nvPr/>
        </p:nvSpPr>
        <p:spPr>
          <a:xfrm>
            <a:off x="1637455" y="6716111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44CBAC-7497-135B-9724-F643CC91B039}"/>
              </a:ext>
            </a:extLst>
          </p:cNvPr>
          <p:cNvSpPr txBox="1"/>
          <p:nvPr/>
        </p:nvSpPr>
        <p:spPr>
          <a:xfrm>
            <a:off x="15300467" y="3736788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9FB1CEC-F5BC-5CB2-2DDB-3CEF5456B42A}"/>
              </a:ext>
            </a:extLst>
          </p:cNvPr>
          <p:cNvSpPr txBox="1"/>
          <p:nvPr/>
        </p:nvSpPr>
        <p:spPr>
          <a:xfrm>
            <a:off x="15234488" y="6716112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4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BCFF1DC-3A21-2674-CB92-AC76F7289F3D}"/>
              </a:ext>
            </a:extLst>
          </p:cNvPr>
          <p:cNvSpPr txBox="1"/>
          <p:nvPr/>
        </p:nvSpPr>
        <p:spPr>
          <a:xfrm>
            <a:off x="10310949" y="3921454"/>
            <a:ext cx="43595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600" b="1" dirty="0">
                <a:solidFill>
                  <a:schemeClr val="bg1"/>
                </a:solidFill>
                <a:latin typeface="SVN-Gilroy XBold" pitchFamily="2" charset="77"/>
              </a:rPr>
              <a:t>Thực hành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56" grpId="0"/>
      <p:bldP spid="57" grpId="0"/>
      <p:bldP spid="58" grpId="0"/>
      <p:bldP spid="64" grpId="0"/>
      <p:bldP spid="65" grpId="0"/>
      <p:bldP spid="66" grpId="0"/>
      <p:bldP spid="67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71252" y="4541934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vi-VN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3400">
                <a:latin typeface="SVN-Gilroy" panose="00000500000000000000" pitchFamily="50" charset="0"/>
              </a:rPr>
              <a:t>A. Thank you, it was a gift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5923395"/>
            <a:ext cx="7544348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Every January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540994" y="720903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No, I haven’t found them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70051" y="7018509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8803475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Where’d you find that lovely winter coat?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688254"/>
            <a:ext cx="8803475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Where’d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you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find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that lovely winter coat?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2. Cau 2">
            <a:hlinkClick r:id="" action="ppaction://media"/>
            <a:extLst>
              <a:ext uri="{FF2B5EF4-FFF2-40B4-BE49-F238E27FC236}">
                <a16:creationId xmlns:a16="http://schemas.microsoft.com/office/drawing/2014/main" id="{9679FEBB-9A93-DD1A-8DB4-CE2B459C5B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70985" y="329753"/>
            <a:ext cx="1097562" cy="10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2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3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reeform 68">
            <a:extLst>
              <a:ext uri="{FF2B5EF4-FFF2-40B4-BE49-F238E27FC236}">
                <a16:creationId xmlns:a16="http://schemas.microsoft.com/office/drawing/2014/main" id="{E3270B43-6C81-BD0B-7D1C-E3DBFEF2338B}"/>
              </a:ext>
            </a:extLst>
          </p:cNvPr>
          <p:cNvSpPr>
            <a:spLocks/>
          </p:cNvSpPr>
          <p:nvPr/>
        </p:nvSpPr>
        <p:spPr bwMode="auto">
          <a:xfrm>
            <a:off x="4763" y="80963"/>
            <a:ext cx="18288000" cy="10287000"/>
          </a:xfrm>
          <a:custGeom>
            <a:avLst/>
            <a:gdLst>
              <a:gd name="T0" fmla="*/ 0 w 18288000"/>
              <a:gd name="T1" fmla="*/ 0 h 10359794"/>
              <a:gd name="T2" fmla="*/ 18288000 w 18288000"/>
              <a:gd name="T3" fmla="*/ 0 h 10359794"/>
              <a:gd name="T4" fmla="*/ 18288000 w 18288000"/>
              <a:gd name="T5" fmla="*/ 10359794 h 10359794"/>
              <a:gd name="T6" fmla="*/ 0 w 18288000"/>
              <a:gd name="T7" fmla="*/ 10359794 h 10359794"/>
              <a:gd name="T8" fmla="*/ 0 w 18288000"/>
              <a:gd name="T9" fmla="*/ 0 h 10359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270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34D4C137-C5FB-8BAE-8429-5AB865ABEC74}"/>
              </a:ext>
            </a:extLst>
          </p:cNvPr>
          <p:cNvSpPr/>
          <p:nvPr/>
        </p:nvSpPr>
        <p:spPr>
          <a:xfrm>
            <a:off x="-11430" y="0"/>
            <a:ext cx="18288000" cy="1033462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pPr>
              <a:defRPr/>
            </a:pPr>
            <a:endParaRPr lang="en-US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80FB789-E5BF-156A-DE9D-4E915F90A0D5}"/>
              </a:ext>
            </a:extLst>
          </p:cNvPr>
          <p:cNvGrpSpPr>
            <a:grpSpLocks/>
          </p:cNvGrpSpPr>
          <p:nvPr/>
        </p:nvGrpSpPr>
        <p:grpSpPr bwMode="auto">
          <a:xfrm>
            <a:off x="5281613" y="4755357"/>
            <a:ext cx="1981200" cy="1578768"/>
            <a:chOff x="0" y="0"/>
            <a:chExt cx="812800" cy="698500"/>
          </a:xfrm>
        </p:grpSpPr>
        <p:sp>
          <p:nvSpPr>
            <p:cNvPr id="20495" name="Freeform 3">
              <a:extLst>
                <a:ext uri="{FF2B5EF4-FFF2-40B4-BE49-F238E27FC236}">
                  <a16:creationId xmlns:a16="http://schemas.microsoft.com/office/drawing/2014/main" id="{C85FB1EF-36DF-A85A-519B-95AF9FB62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698500"/>
            </a:xfrm>
            <a:custGeom>
              <a:avLst/>
              <a:gdLst>
                <a:gd name="T0" fmla="*/ 812800 w 812800"/>
                <a:gd name="T1" fmla="*/ 349250 h 698500"/>
                <a:gd name="T2" fmla="*/ 609600 w 812800"/>
                <a:gd name="T3" fmla="*/ 698500 h 698500"/>
                <a:gd name="T4" fmla="*/ 203200 w 812800"/>
                <a:gd name="T5" fmla="*/ 698500 h 698500"/>
                <a:gd name="T6" fmla="*/ 0 w 812800"/>
                <a:gd name="T7" fmla="*/ 349250 h 698500"/>
                <a:gd name="T8" fmla="*/ 203200 w 812800"/>
                <a:gd name="T9" fmla="*/ 0 h 698500"/>
                <a:gd name="T10" fmla="*/ 609600 w 812800"/>
                <a:gd name="T11" fmla="*/ 0 h 698500"/>
                <a:gd name="T12" fmla="*/ 812800 w 812800"/>
                <a:gd name="T13" fmla="*/ 349250 h 698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/>
                </a:gs>
                <a:gs pos="50000">
                  <a:srgbClr val="EEE9EE"/>
                </a:gs>
                <a:gs pos="100000">
                  <a:srgbClr val="ED751A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20496" name="TextBox 4">
              <a:extLst>
                <a:ext uri="{FF2B5EF4-FFF2-40B4-BE49-F238E27FC236}">
                  <a16:creationId xmlns:a16="http://schemas.microsoft.com/office/drawing/2014/main" id="{6136E6F2-97AD-9635-184F-F73FEA6DFD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00" y="-57150"/>
              <a:ext cx="584200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7194E658-1D80-2553-A9A9-BCFB10E2B1EC}"/>
              </a:ext>
            </a:extLst>
          </p:cNvPr>
          <p:cNvGrpSpPr>
            <a:grpSpLocks/>
          </p:cNvGrpSpPr>
          <p:nvPr/>
        </p:nvGrpSpPr>
        <p:grpSpPr bwMode="auto">
          <a:xfrm>
            <a:off x="6157913" y="4626770"/>
            <a:ext cx="6886575" cy="1764506"/>
            <a:chOff x="0" y="0"/>
            <a:chExt cx="2009263" cy="698500"/>
          </a:xfrm>
        </p:grpSpPr>
        <p:sp>
          <p:nvSpPr>
            <p:cNvPr id="20493" name="Freeform 15">
              <a:extLst>
                <a:ext uri="{FF2B5EF4-FFF2-40B4-BE49-F238E27FC236}">
                  <a16:creationId xmlns:a16="http://schemas.microsoft.com/office/drawing/2014/main" id="{55432052-63FA-0BFB-D565-24D454378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009263" cy="698500"/>
            </a:xfrm>
            <a:custGeom>
              <a:avLst/>
              <a:gdLst>
                <a:gd name="T0" fmla="*/ 2009263 w 2009263"/>
                <a:gd name="T1" fmla="*/ 349250 h 698500"/>
                <a:gd name="T2" fmla="*/ 1806063 w 2009263"/>
                <a:gd name="T3" fmla="*/ 698500 h 698500"/>
                <a:gd name="T4" fmla="*/ 203200 w 2009263"/>
                <a:gd name="T5" fmla="*/ 698500 h 698500"/>
                <a:gd name="T6" fmla="*/ 0 w 2009263"/>
                <a:gd name="T7" fmla="*/ 349250 h 698500"/>
                <a:gd name="T8" fmla="*/ 203200 w 2009263"/>
                <a:gd name="T9" fmla="*/ 0 h 698500"/>
                <a:gd name="T10" fmla="*/ 1806063 w 2009263"/>
                <a:gd name="T11" fmla="*/ 0 h 698500"/>
                <a:gd name="T12" fmla="*/ 2009263 w 2009263"/>
                <a:gd name="T13" fmla="*/ 349250 h 698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700"/>
            </a:p>
          </p:txBody>
        </p:sp>
        <p:sp>
          <p:nvSpPr>
            <p:cNvPr id="20494" name="TextBox 16">
              <a:extLst>
                <a:ext uri="{FF2B5EF4-FFF2-40B4-BE49-F238E27FC236}">
                  <a16:creationId xmlns:a16="http://schemas.microsoft.com/office/drawing/2014/main" id="{DA431D4E-E79A-0CE3-B81E-B3D451F996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00" y="-57150"/>
              <a:ext cx="1780663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US" altLang="en-US"/>
            </a:p>
          </p:txBody>
        </p:sp>
      </p:grpSp>
      <p:sp>
        <p:nvSpPr>
          <p:cNvPr id="20488" name="TextBox 26">
            <a:extLst>
              <a:ext uri="{FF2B5EF4-FFF2-40B4-BE49-F238E27FC236}">
                <a16:creationId xmlns:a16="http://schemas.microsoft.com/office/drawing/2014/main" id="{3CE19864-FC58-A628-3F85-5BE0DA0B9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0320" y="2838450"/>
            <a:ext cx="13132593" cy="748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>
              <a:lnSpc>
                <a:spcPts val="5082"/>
              </a:lnSpc>
            </a:pPr>
            <a:r>
              <a:rPr lang="en-US" altLang="en-US" sz="9000" b="1">
                <a:solidFill>
                  <a:srgbClr val="FF7900"/>
                </a:solidFill>
                <a:latin typeface="SVN-Gilroy Heavy" panose="00000A00000000000000" pitchFamily="50" charset="0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5BCDE934-C9E4-3956-31B9-F31C129DC2C4}"/>
              </a:ext>
            </a:extLst>
          </p:cNvPr>
          <p:cNvSpPr>
            <a:spLocks/>
          </p:cNvSpPr>
          <p:nvPr/>
        </p:nvSpPr>
        <p:spPr bwMode="auto">
          <a:xfrm>
            <a:off x="5486401" y="4893470"/>
            <a:ext cx="1652588" cy="1328738"/>
          </a:xfrm>
          <a:custGeom>
            <a:avLst/>
            <a:gdLst>
              <a:gd name="T0" fmla="*/ 0 w 2115625"/>
              <a:gd name="T1" fmla="*/ 0 h 1832661"/>
              <a:gd name="T2" fmla="*/ 2115625 w 2115625"/>
              <a:gd name="T3" fmla="*/ 0 h 1832661"/>
              <a:gd name="T4" fmla="*/ 2115625 w 2115625"/>
              <a:gd name="T5" fmla="*/ 1832660 h 1832661"/>
              <a:gd name="T6" fmla="*/ 0 w 2115625"/>
              <a:gd name="T7" fmla="*/ 1832660 h 1832661"/>
              <a:gd name="T8" fmla="*/ 0 w 2115625"/>
              <a:gd name="T9" fmla="*/ 0 h 1832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27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4CF27EB-4A89-A3C7-5751-098E10737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75" y="4738688"/>
            <a:ext cx="4829175" cy="144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US" altLang="en-US" sz="8100" b="1">
                <a:solidFill>
                  <a:schemeClr val="bg1"/>
                </a:solidFill>
                <a:latin typeface="SVN-Gilroy XBold" panose="00000900000000000000" pitchFamily="50" charset="0"/>
              </a:rPr>
              <a:t>Từ vựng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53CACD-31B7-7ABA-795F-18AF58CB9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1688" y="4793457"/>
            <a:ext cx="912020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US" altLang="en-US" sz="8100" b="1">
                <a:solidFill>
                  <a:srgbClr val="FF7900"/>
                </a:solidFill>
                <a:latin typeface="SVN-Gilroy Heavy" panose="00000A00000000000000" pitchFamily="50" charset="0"/>
                <a:ea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pic>
        <p:nvPicPr>
          <p:cNvPr id="20492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10B8F811-FF74-9A6C-DA09-759869E0BD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3870" y="0"/>
            <a:ext cx="2545556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reeform 2">
            <a:extLst>
              <a:ext uri="{FF2B5EF4-FFF2-40B4-BE49-F238E27FC236}">
                <a16:creationId xmlns:a16="http://schemas.microsoft.com/office/drawing/2014/main" id="{3AEE3E00-10A4-E525-6831-904D568689C9}"/>
              </a:ext>
            </a:extLst>
          </p:cNvPr>
          <p:cNvSpPr>
            <a:spLocks/>
          </p:cNvSpPr>
          <p:nvPr/>
        </p:nvSpPr>
        <p:spPr bwMode="auto">
          <a:xfrm>
            <a:off x="7145" y="1"/>
            <a:ext cx="18288000" cy="10339388"/>
          </a:xfrm>
          <a:custGeom>
            <a:avLst/>
            <a:gdLst>
              <a:gd name="T0" fmla="*/ 0 w 18288000"/>
              <a:gd name="T1" fmla="*/ 0 h 10359794"/>
              <a:gd name="T2" fmla="*/ 18288000 w 18288000"/>
              <a:gd name="T3" fmla="*/ 0 h 10359794"/>
              <a:gd name="T4" fmla="*/ 18288000 w 18288000"/>
              <a:gd name="T5" fmla="*/ 10359794 h 10359794"/>
              <a:gd name="T6" fmla="*/ 0 w 18288000"/>
              <a:gd name="T7" fmla="*/ 10359794 h 10359794"/>
              <a:gd name="T8" fmla="*/ 0 w 18288000"/>
              <a:gd name="T9" fmla="*/ 0 h 10359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2700"/>
          </a:p>
        </p:txBody>
      </p:sp>
      <p:pic>
        <p:nvPicPr>
          <p:cNvPr id="22531" name="Picture 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91CAEF08-4E15-6491-C63B-DC807EB07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3870" y="-69057"/>
            <a:ext cx="2545556" cy="179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24C3CC5-87CB-FA7A-CB9E-9510A6CF4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451692"/>
              </p:ext>
            </p:extLst>
          </p:nvPr>
        </p:nvGraphicFramePr>
        <p:xfrm>
          <a:off x="1666875" y="1612109"/>
          <a:ext cx="15320964" cy="696611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660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0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07992">
                <a:tc>
                  <a:txBody>
                    <a:bodyPr/>
                    <a:lstStyle/>
                    <a:p>
                      <a:pPr marL="457200" indent="-457200" rtl="0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400" b="0" i="0" kern="1200" dirty="0">
                          <a:solidFill>
                            <a:schemeClr val="tx1"/>
                          </a:solidFill>
                          <a:effectLst/>
                          <a:latin typeface="SVN-Gilroy" panose="00000500000000000000" pitchFamily="2" charset="77"/>
                          <a:ea typeface="+mn-ea"/>
                          <a:cs typeface="+mn-cs"/>
                        </a:rPr>
                        <a:t>upstairs</a:t>
                      </a:r>
                    </a:p>
                    <a:p>
                      <a:pPr marL="457200" indent="-457200" rtl="0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400" b="0" i="0" kern="1200" dirty="0">
                          <a:solidFill>
                            <a:schemeClr val="tx1"/>
                          </a:solidFill>
                          <a:effectLst/>
                          <a:latin typeface="SVN-Gilroy" panose="00000500000000000000" pitchFamily="2" charset="77"/>
                          <a:ea typeface="+mn-ea"/>
                          <a:cs typeface="+mn-cs"/>
                        </a:rPr>
                        <a:t>in a drawer</a:t>
                      </a:r>
                    </a:p>
                    <a:p>
                      <a:pPr marL="457200" indent="-457200" rtl="0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400" b="0" i="0" kern="1200" dirty="0">
                          <a:solidFill>
                            <a:schemeClr val="tx1"/>
                          </a:solidFill>
                          <a:effectLst/>
                          <a:latin typeface="SVN-Gilroy" panose="00000500000000000000" pitchFamily="2" charset="77"/>
                          <a:ea typeface="+mn-ea"/>
                          <a:cs typeface="+mn-cs"/>
                        </a:rPr>
                        <a:t>in the file cabinet</a:t>
                      </a:r>
                    </a:p>
                    <a:p>
                      <a:pPr marL="457200" indent="-457200" rtl="0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400" b="0" i="0" kern="1200" dirty="0">
                          <a:solidFill>
                            <a:schemeClr val="tx1"/>
                          </a:solidFill>
                          <a:effectLst/>
                          <a:latin typeface="SVN-Gilroy" panose="00000500000000000000" pitchFamily="2" charset="77"/>
                          <a:ea typeface="+mn-ea"/>
                          <a:cs typeface="+mn-cs"/>
                        </a:rPr>
                        <a:t>in the supply room</a:t>
                      </a:r>
                    </a:p>
                    <a:p>
                      <a:pPr marL="457200" indent="-457200" rtl="0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400" b="0" i="0" kern="1200" dirty="0">
                          <a:solidFill>
                            <a:schemeClr val="tx1"/>
                          </a:solidFill>
                          <a:effectLst/>
                          <a:latin typeface="SVN-Gilroy" panose="00000500000000000000" pitchFamily="2" charset="77"/>
                          <a:ea typeface="+mn-ea"/>
                          <a:cs typeface="+mn-cs"/>
                        </a:rPr>
                        <a:t>in your mailbox</a:t>
                      </a:r>
                    </a:p>
                    <a:p>
                      <a:pPr marL="457200" indent="-457200" rtl="0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400" b="0" i="0" kern="1200" dirty="0">
                          <a:solidFill>
                            <a:schemeClr val="tx1"/>
                          </a:solidFill>
                          <a:effectLst/>
                          <a:latin typeface="SVN-Gilroy" panose="00000500000000000000" pitchFamily="2" charset="77"/>
                          <a:ea typeface="+mn-ea"/>
                          <a:cs typeface="+mn-cs"/>
                        </a:rPr>
                        <a:t>near the entrance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4400" b="0" i="0" kern="1200" dirty="0">
                        <a:solidFill>
                          <a:schemeClr val="tx1"/>
                        </a:solidFill>
                        <a:effectLst/>
                        <a:latin typeface="SVN-Gilroy" panose="00000500000000000000" pitchFamily="2" charset="77"/>
                        <a:ea typeface="+mn-ea"/>
                        <a:cs typeface="+mn-cs"/>
                      </a:endParaRPr>
                    </a:p>
                  </a:txBody>
                  <a:tcPr marL="137174" marR="137174" marT="87524" marB="87524"/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4400" b="0" i="0" kern="1200" dirty="0">
                          <a:solidFill>
                            <a:schemeClr val="tx1"/>
                          </a:solidFill>
                          <a:effectLst/>
                          <a:latin typeface="SVN-Gilroy" panose="00000500000000000000" pitchFamily="2" charset="77"/>
                          <a:ea typeface="+mn-ea"/>
                          <a:cs typeface="+mn-cs"/>
                        </a:rPr>
                        <a:t>on Fifth Avenue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4400" b="0" i="0" kern="1200" dirty="0">
                          <a:solidFill>
                            <a:schemeClr val="tx1"/>
                          </a:solidFill>
                          <a:effectLst/>
                          <a:latin typeface="SVN-Gilroy" panose="00000500000000000000" pitchFamily="2" charset="77"/>
                          <a:ea typeface="+mn-ea"/>
                          <a:cs typeface="+mn-cs"/>
                        </a:rPr>
                        <a:t>on the second floor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4400" b="0" i="0" kern="1200" dirty="0">
                          <a:solidFill>
                            <a:schemeClr val="tx1"/>
                          </a:solidFill>
                          <a:effectLst/>
                          <a:latin typeface="SVN-Gilroy" panose="00000500000000000000" pitchFamily="2" charset="77"/>
                          <a:ea typeface="+mn-ea"/>
                          <a:cs typeface="+mn-cs"/>
                        </a:rPr>
                        <a:t>right across the hall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4400" b="0" i="0" kern="1200" dirty="0">
                          <a:solidFill>
                            <a:schemeClr val="tx1"/>
                          </a:solidFill>
                          <a:effectLst/>
                          <a:latin typeface="SVN-Gilroy" panose="00000500000000000000" pitchFamily="2" charset="77"/>
                          <a:ea typeface="+mn-ea"/>
                          <a:cs typeface="+mn-cs"/>
                        </a:rPr>
                        <a:t>right next to the park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4400" b="0" i="0" kern="1200" dirty="0">
                          <a:solidFill>
                            <a:schemeClr val="tx1"/>
                          </a:solidFill>
                          <a:effectLst/>
                          <a:latin typeface="SVN-Gilroy" panose="00000500000000000000" pitchFamily="2" charset="77"/>
                          <a:ea typeface="+mn-ea"/>
                          <a:cs typeface="+mn-cs"/>
                        </a:rPr>
                        <a:t>the shop next door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4400" b="0" i="0" kern="1200" dirty="0">
                          <a:solidFill>
                            <a:schemeClr val="tx1"/>
                          </a:solidFill>
                          <a:effectLst/>
                          <a:latin typeface="SVN-Gilroy" panose="00000500000000000000" pitchFamily="2" charset="77"/>
                          <a:ea typeface="+mn-ea"/>
                          <a:cs typeface="+mn-cs"/>
                        </a:rPr>
                        <a:t>to be right of the elevator </a:t>
                      </a:r>
                    </a:p>
                  </a:txBody>
                  <a:tcPr marL="137174" marR="137174" marT="87524" marB="8752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0">
            <a:extLst>
              <a:ext uri="{FF2B5EF4-FFF2-40B4-BE49-F238E27FC236}">
                <a16:creationId xmlns:a16="http://schemas.microsoft.com/office/drawing/2014/main" id="{9655F1D0-AA3B-0C60-7C52-7BF988A7F157}"/>
              </a:ext>
            </a:extLst>
          </p:cNvPr>
          <p:cNvSpPr txBox="1"/>
          <p:nvPr/>
        </p:nvSpPr>
        <p:spPr>
          <a:xfrm>
            <a:off x="2201029" y="302457"/>
            <a:ext cx="14233673" cy="96571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sz="5400" b="1" dirty="0">
                <a:solidFill>
                  <a:srgbClr val="FE7809"/>
                </a:solidFill>
                <a:highlight>
                  <a:srgbClr val="FFFFFF"/>
                </a:highlight>
                <a:latin typeface="SVN-Gilroy XBold" panose="00000900000000000000" pitchFamily="2" charset="77"/>
              </a:rPr>
              <a:t>TỪ VỰNG</a:t>
            </a:r>
            <a:endParaRPr lang="en-US" sz="5400" b="1" dirty="0">
              <a:solidFill>
                <a:srgbClr val="FE7809"/>
              </a:solidFill>
              <a:latin typeface="SVN-Gilroy XBold" panose="00000900000000000000" pitchFamily="2" charset="77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reeform 2">
            <a:extLst>
              <a:ext uri="{FF2B5EF4-FFF2-40B4-BE49-F238E27FC236}">
                <a16:creationId xmlns:a16="http://schemas.microsoft.com/office/drawing/2014/main" id="{7F23D76A-B0D2-BC58-CE19-B212F191EB34}"/>
              </a:ext>
            </a:extLst>
          </p:cNvPr>
          <p:cNvSpPr>
            <a:spLocks/>
          </p:cNvSpPr>
          <p:nvPr/>
        </p:nvSpPr>
        <p:spPr bwMode="auto">
          <a:xfrm>
            <a:off x="7145" y="1"/>
            <a:ext cx="18288000" cy="10339388"/>
          </a:xfrm>
          <a:custGeom>
            <a:avLst/>
            <a:gdLst>
              <a:gd name="T0" fmla="*/ 0 w 18288000"/>
              <a:gd name="T1" fmla="*/ 0 h 10359794"/>
              <a:gd name="T2" fmla="*/ 18288000 w 18288000"/>
              <a:gd name="T3" fmla="*/ 0 h 10359794"/>
              <a:gd name="T4" fmla="*/ 18288000 w 18288000"/>
              <a:gd name="T5" fmla="*/ 10359794 h 10359794"/>
              <a:gd name="T6" fmla="*/ 0 w 18288000"/>
              <a:gd name="T7" fmla="*/ 10359794 h 10359794"/>
              <a:gd name="T8" fmla="*/ 0 w 18288000"/>
              <a:gd name="T9" fmla="*/ 0 h 10359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2700"/>
          </a:p>
        </p:txBody>
      </p:sp>
      <p:pic>
        <p:nvPicPr>
          <p:cNvPr id="23555" name="Picture 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BAC2EFC1-67BA-3766-564F-F030DA1437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3870" y="-69057"/>
            <a:ext cx="2545556" cy="179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59F2B28-F8A9-B317-E00E-12A38401A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87150"/>
              </p:ext>
            </p:extLst>
          </p:nvPr>
        </p:nvGraphicFramePr>
        <p:xfrm>
          <a:off x="3124200" y="1612109"/>
          <a:ext cx="11734800" cy="64829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73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6991">
                <a:tc>
                  <a:txBody>
                    <a:bodyPr/>
                    <a:lstStyle/>
                    <a:p>
                      <a:pPr marL="457200" indent="-457200" rtl="0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800" b="0" i="0" kern="1200" dirty="0">
                          <a:solidFill>
                            <a:schemeClr val="tx1"/>
                          </a:solidFill>
                          <a:effectLst/>
                          <a:latin typeface="SVN-Gilroy" panose="00000500000000000000" pitchFamily="2" charset="77"/>
                          <a:ea typeface="+mn-ea"/>
                          <a:cs typeface="+mn-cs"/>
                        </a:rPr>
                        <a:t>in Coriboo Park</a:t>
                      </a:r>
                    </a:p>
                    <a:p>
                      <a:pPr marL="457200" indent="-457200" rtl="0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800" b="0" i="0" kern="1200" dirty="0">
                          <a:solidFill>
                            <a:schemeClr val="tx1"/>
                          </a:solidFill>
                          <a:effectLst/>
                          <a:latin typeface="SVN-Gilroy" panose="00000500000000000000" pitchFamily="2" charset="77"/>
                          <a:ea typeface="+mn-ea"/>
                          <a:cs typeface="+mn-cs"/>
                        </a:rPr>
                        <a:t>in Milan</a:t>
                      </a:r>
                    </a:p>
                    <a:p>
                      <a:pPr marL="457200" indent="-457200" rtl="0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800" b="0" i="0" kern="1200" dirty="0">
                          <a:solidFill>
                            <a:schemeClr val="tx1"/>
                          </a:solidFill>
                          <a:effectLst/>
                          <a:latin typeface="SVN-Gilroy" panose="00000500000000000000" pitchFamily="2" charset="77"/>
                          <a:ea typeface="+mn-ea"/>
                          <a:cs typeface="+mn-cs"/>
                        </a:rPr>
                        <a:t>It’s only available online.</a:t>
                      </a:r>
                    </a:p>
                    <a:p>
                      <a:pPr marL="457200" indent="-457200" rtl="0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800" b="0" i="0" kern="1200" dirty="0">
                          <a:solidFill>
                            <a:schemeClr val="tx1"/>
                          </a:solidFill>
                          <a:effectLst/>
                          <a:latin typeface="SVN-Gilroy" panose="00000500000000000000" pitchFamily="2" charset="77"/>
                          <a:ea typeface="+mn-ea"/>
                          <a:cs typeface="+mn-cs"/>
                        </a:rPr>
                        <a:t>Jason had it yesterday</a:t>
                      </a:r>
                    </a:p>
                    <a:p>
                      <a:pPr marL="457200" indent="-457200" rtl="0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800" b="0" i="0" kern="1200" dirty="0">
                          <a:solidFill>
                            <a:schemeClr val="tx1"/>
                          </a:solidFill>
                          <a:effectLst/>
                          <a:latin typeface="SVN-Gilroy" panose="00000500000000000000" pitchFamily="2" charset="77"/>
                          <a:ea typeface="+mn-ea"/>
                          <a:cs typeface="+mn-cs"/>
                        </a:rPr>
                        <a:t>Our supervisor should know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4800" b="0" i="0" kern="1200" dirty="0">
                        <a:solidFill>
                          <a:schemeClr val="tx1"/>
                        </a:solidFill>
                        <a:effectLst/>
                        <a:latin typeface="SVN-Gilroy" panose="00000500000000000000" pitchFamily="2" charset="77"/>
                        <a:ea typeface="+mn-ea"/>
                        <a:cs typeface="+mn-cs"/>
                      </a:endParaRPr>
                    </a:p>
                  </a:txBody>
                  <a:tcPr marL="137174" marR="137174" marT="85926" marB="8592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0">
            <a:extLst>
              <a:ext uri="{FF2B5EF4-FFF2-40B4-BE49-F238E27FC236}">
                <a16:creationId xmlns:a16="http://schemas.microsoft.com/office/drawing/2014/main" id="{D8950EAC-F8DA-A5BB-F7FA-30CA5220FB55}"/>
              </a:ext>
            </a:extLst>
          </p:cNvPr>
          <p:cNvSpPr txBox="1"/>
          <p:nvPr/>
        </p:nvSpPr>
        <p:spPr>
          <a:xfrm>
            <a:off x="2201029" y="302457"/>
            <a:ext cx="14233673" cy="96571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sz="5400" b="1" dirty="0">
                <a:solidFill>
                  <a:srgbClr val="FE7809"/>
                </a:solidFill>
                <a:highlight>
                  <a:srgbClr val="FFFFFF"/>
                </a:highlight>
                <a:latin typeface="SVN-Gilroy XBold" panose="00000900000000000000" pitchFamily="2" charset="77"/>
              </a:rPr>
              <a:t>TỪ VỰNG</a:t>
            </a:r>
            <a:endParaRPr lang="en-US" sz="5400" b="1" dirty="0">
              <a:solidFill>
                <a:srgbClr val="FE7809"/>
              </a:solidFill>
              <a:latin typeface="SVN-Gilroy XBold" panose="00000900000000000000" pitchFamily="2" charset="77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49" name="Group 2">
            <a:extLst>
              <a:ext uri="{FF2B5EF4-FFF2-40B4-BE49-F238E27FC236}">
                <a16:creationId xmlns:a16="http://schemas.microsoft.com/office/drawing/2014/main" id="{38684639-73E9-B9F5-C875-A2CC42634700}"/>
              </a:ext>
            </a:extLst>
          </p:cNvPr>
          <p:cNvGrpSpPr>
            <a:grpSpLocks/>
          </p:cNvGrpSpPr>
          <p:nvPr/>
        </p:nvGrpSpPr>
        <p:grpSpPr bwMode="auto">
          <a:xfrm>
            <a:off x="988220" y="1757363"/>
            <a:ext cx="6817518" cy="6817520"/>
            <a:chOff x="0" y="0"/>
            <a:chExt cx="837653" cy="837653"/>
          </a:xfrm>
        </p:grpSpPr>
        <p:sp>
          <p:nvSpPr>
            <p:cNvPr id="53296" name="Freeform 3">
              <a:extLst>
                <a:ext uri="{FF2B5EF4-FFF2-40B4-BE49-F238E27FC236}">
                  <a16:creationId xmlns:a16="http://schemas.microsoft.com/office/drawing/2014/main" id="{23CE483E-DD1E-8FC1-B4EE-5A7D1C491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37653" cy="837653"/>
            </a:xfrm>
            <a:custGeom>
              <a:avLst/>
              <a:gdLst>
                <a:gd name="T0" fmla="*/ 418826 w 837653"/>
                <a:gd name="T1" fmla="*/ 0 h 837653"/>
                <a:gd name="T2" fmla="*/ 0 w 837653"/>
                <a:gd name="T3" fmla="*/ 418826 h 837653"/>
                <a:gd name="T4" fmla="*/ 418826 w 837653"/>
                <a:gd name="T5" fmla="*/ 837653 h 837653"/>
                <a:gd name="T6" fmla="*/ 837653 w 837653"/>
                <a:gd name="T7" fmla="*/ 418826 h 837653"/>
                <a:gd name="T8" fmla="*/ 418826 w 837653"/>
                <a:gd name="T9" fmla="*/ 0 h 837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7653" h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/>
                </a:gs>
                <a:gs pos="100000">
                  <a:srgbClr val="E4D9D9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97" name="TextBox 4">
              <a:extLst>
                <a:ext uri="{FF2B5EF4-FFF2-40B4-BE49-F238E27FC236}">
                  <a16:creationId xmlns:a16="http://schemas.microsoft.com/office/drawing/2014/main" id="{4DDFEB2F-87AA-5874-4A39-460D8DF496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30" y="21380"/>
              <a:ext cx="680593" cy="737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B42ADC1-32A0-B018-F5FB-23311C61ADA6}"/>
              </a:ext>
            </a:extLst>
          </p:cNvPr>
          <p:cNvSpPr/>
          <p:nvPr/>
        </p:nvSpPr>
        <p:spPr>
          <a:xfrm>
            <a:off x="1287279" y="2055878"/>
            <a:ext cx="6220398" cy="6220398"/>
          </a:xfrm>
          <a:custGeom>
            <a:avLst/>
            <a:gdLst/>
            <a:ahLst/>
            <a:cxnLst/>
            <a:rect l="l" t="t" r="r" b="b"/>
            <a:pathLst>
              <a:path w="6220398" h="6220398">
                <a:moveTo>
                  <a:pt x="0" y="0"/>
                </a:moveTo>
                <a:lnTo>
                  <a:pt x="6220398" y="0"/>
                </a:lnTo>
                <a:lnTo>
                  <a:pt x="6220398" y="6220397"/>
                </a:lnTo>
                <a:lnTo>
                  <a:pt x="0" y="622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A64C5E0-9C48-17A1-2C0E-6FF5CEC2B570}"/>
              </a:ext>
            </a:extLst>
          </p:cNvPr>
          <p:cNvSpPr/>
          <p:nvPr/>
        </p:nvSpPr>
        <p:spPr>
          <a:xfrm>
            <a:off x="1462088" y="2138378"/>
            <a:ext cx="6055397" cy="6055397"/>
          </a:xfrm>
          <a:custGeom>
            <a:avLst/>
            <a:gdLst/>
            <a:ahLst/>
            <a:cxnLst/>
            <a:rect l="l" t="t" r="r" b="b"/>
            <a:pathLst>
              <a:path w="6055396" h="6055396">
                <a:moveTo>
                  <a:pt x="0" y="0"/>
                </a:moveTo>
                <a:lnTo>
                  <a:pt x="6055397" y="0"/>
                </a:lnTo>
                <a:lnTo>
                  <a:pt x="6055397" y="6055397"/>
                </a:lnTo>
                <a:lnTo>
                  <a:pt x="0" y="6055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grpSp>
        <p:nvGrpSpPr>
          <p:cNvPr id="53256" name="Group 7">
            <a:extLst>
              <a:ext uri="{FF2B5EF4-FFF2-40B4-BE49-F238E27FC236}">
                <a16:creationId xmlns:a16="http://schemas.microsoft.com/office/drawing/2014/main" id="{A0AC3EBA-C46E-1C17-73E5-7D8931DED45D}"/>
              </a:ext>
            </a:extLst>
          </p:cNvPr>
          <p:cNvGrpSpPr>
            <a:grpSpLocks/>
          </p:cNvGrpSpPr>
          <p:nvPr/>
        </p:nvGrpSpPr>
        <p:grpSpPr bwMode="auto">
          <a:xfrm>
            <a:off x="1519238" y="2400301"/>
            <a:ext cx="5805488" cy="5531645"/>
            <a:chOff x="0" y="0"/>
            <a:chExt cx="852913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6F6C0EA-E9A8-E943-D873-779930690321}"/>
                </a:ext>
              </a:extLst>
            </p:cNvPr>
            <p:cNvSpPr/>
            <p:nvPr/>
          </p:nvSpPr>
          <p:spPr>
            <a:xfrm>
              <a:off x="0" y="0"/>
              <a:ext cx="852913" cy="812800"/>
            </a:xfrm>
            <a:custGeom>
              <a:avLst/>
              <a:gdLst/>
              <a:ahLst/>
              <a:cxnLst/>
              <a:rect l="l" t="t" r="r" b="b"/>
              <a:pathLst>
                <a:path w="852913" h="812800">
                  <a:moveTo>
                    <a:pt x="426456" y="0"/>
                  </a:moveTo>
                  <a:cubicBezTo>
                    <a:pt x="190931" y="0"/>
                    <a:pt x="0" y="181951"/>
                    <a:pt x="0" y="406400"/>
                  </a:cubicBezTo>
                  <a:cubicBezTo>
                    <a:pt x="0" y="630849"/>
                    <a:pt x="190931" y="812800"/>
                    <a:pt x="426456" y="812800"/>
                  </a:cubicBezTo>
                  <a:cubicBezTo>
                    <a:pt x="661982" y="812800"/>
                    <a:pt x="852913" y="630849"/>
                    <a:pt x="852913" y="406400"/>
                  </a:cubicBezTo>
                  <a:cubicBezTo>
                    <a:pt x="852913" y="181951"/>
                    <a:pt x="661982" y="0"/>
                    <a:pt x="4264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>
                    <a:alpha val="100000"/>
                  </a:srgbClr>
                </a:gs>
                <a:gs pos="100000">
                  <a:srgbClr val="E4D9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pPr>
                <a:defRPr/>
              </a:pPr>
              <a:endParaRPr lang="en-VN"/>
            </a:p>
          </p:txBody>
        </p:sp>
        <p:sp>
          <p:nvSpPr>
            <p:cNvPr id="53295" name="TextBox 9">
              <a:extLst>
                <a:ext uri="{FF2B5EF4-FFF2-40B4-BE49-F238E27FC236}">
                  <a16:creationId xmlns:a16="http://schemas.microsoft.com/office/drawing/2014/main" id="{D17017B9-C47F-245A-F510-C76DF562A9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961" y="19050"/>
              <a:ext cx="692992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57" name="Group 10">
            <a:extLst>
              <a:ext uri="{FF2B5EF4-FFF2-40B4-BE49-F238E27FC236}">
                <a16:creationId xmlns:a16="http://schemas.microsoft.com/office/drawing/2014/main" id="{7438EC72-31B3-AAC8-D843-7AC2DE1A1E89}"/>
              </a:ext>
            </a:extLst>
          </p:cNvPr>
          <p:cNvGrpSpPr>
            <a:grpSpLocks/>
          </p:cNvGrpSpPr>
          <p:nvPr/>
        </p:nvGrpSpPr>
        <p:grpSpPr bwMode="auto">
          <a:xfrm>
            <a:off x="1824038" y="2590801"/>
            <a:ext cx="5148263" cy="5150645"/>
            <a:chOff x="0" y="0"/>
            <a:chExt cx="6350000" cy="634997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3DF7279-3E7A-4CC4-5E36-15896AF88C11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784" r="-4784"/>
              </a:stretch>
            </a:blipFill>
          </p:spPr>
          <p:txBody>
            <a:bodyPr/>
            <a:lstStyle/>
            <a:p>
              <a:pPr>
                <a:defRPr/>
              </a:pPr>
              <a:endParaRPr lang="en-VN"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E886981C-34FB-1DD2-845E-57D42E879547}"/>
              </a:ext>
            </a:extLst>
          </p:cNvPr>
          <p:cNvSpPr/>
          <p:nvPr/>
        </p:nvSpPr>
        <p:spPr>
          <a:xfrm rot="-10800000">
            <a:off x="4397479" y="750865"/>
            <a:ext cx="4392638" cy="8785274"/>
          </a:xfrm>
          <a:custGeom>
            <a:avLst/>
            <a:gdLst/>
            <a:ahLst/>
            <a:cxnLst/>
            <a:rect l="l" t="t" r="r" b="b"/>
            <a:pathLst>
              <a:path w="4392637" h="8785274">
                <a:moveTo>
                  <a:pt x="0" y="0"/>
                </a:moveTo>
                <a:lnTo>
                  <a:pt x="4392637" y="0"/>
                </a:lnTo>
                <a:lnTo>
                  <a:pt x="4392637" y="8785274"/>
                </a:lnTo>
                <a:lnTo>
                  <a:pt x="0" y="8785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CFB6F20-B5BE-0C44-C420-DA4EAC0E5B55}"/>
              </a:ext>
            </a:extLst>
          </p:cNvPr>
          <p:cNvSpPr/>
          <p:nvPr/>
        </p:nvSpPr>
        <p:spPr>
          <a:xfrm rot="-5400000">
            <a:off x="-1802175" y="4393923"/>
            <a:ext cx="5103504" cy="1499154"/>
          </a:xfrm>
          <a:custGeom>
            <a:avLst/>
            <a:gdLst/>
            <a:ahLst/>
            <a:cxnLst/>
            <a:rect l="l" t="t" r="r" b="b"/>
            <a:pathLst>
              <a:path w="5103504" h="1499154">
                <a:moveTo>
                  <a:pt x="0" y="0"/>
                </a:moveTo>
                <a:lnTo>
                  <a:pt x="5103504" y="0"/>
                </a:lnTo>
                <a:lnTo>
                  <a:pt x="5103504" y="1499154"/>
                </a:lnTo>
                <a:lnTo>
                  <a:pt x="0" y="1499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grpSp>
        <p:nvGrpSpPr>
          <p:cNvPr id="53264" name="Group 14">
            <a:extLst>
              <a:ext uri="{FF2B5EF4-FFF2-40B4-BE49-F238E27FC236}">
                <a16:creationId xmlns:a16="http://schemas.microsoft.com/office/drawing/2014/main" id="{310E395A-4ECA-8A8E-BA11-9EF5906DF507}"/>
              </a:ext>
            </a:extLst>
          </p:cNvPr>
          <p:cNvGrpSpPr>
            <a:grpSpLocks/>
          </p:cNvGrpSpPr>
          <p:nvPr/>
        </p:nvGrpSpPr>
        <p:grpSpPr bwMode="auto">
          <a:xfrm>
            <a:off x="1304925" y="2352676"/>
            <a:ext cx="431007" cy="433388"/>
            <a:chOff x="0" y="0"/>
            <a:chExt cx="812800" cy="812800"/>
          </a:xfrm>
        </p:grpSpPr>
        <p:sp>
          <p:nvSpPr>
            <p:cNvPr id="53287" name="Freeform 15">
              <a:extLst>
                <a:ext uri="{FF2B5EF4-FFF2-40B4-BE49-F238E27FC236}">
                  <a16:creationId xmlns:a16="http://schemas.microsoft.com/office/drawing/2014/main" id="{1F6DC187-F5EB-4383-5C65-CE35CD5D7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8" name="TextBox 16">
              <a:extLst>
                <a:ext uri="{FF2B5EF4-FFF2-40B4-BE49-F238E27FC236}">
                  <a16:creationId xmlns:a16="http://schemas.microsoft.com/office/drawing/2014/main" id="{806856E4-9ED1-56C3-1759-25133B1E7D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5" name="Group 17">
            <a:extLst>
              <a:ext uri="{FF2B5EF4-FFF2-40B4-BE49-F238E27FC236}">
                <a16:creationId xmlns:a16="http://schemas.microsoft.com/office/drawing/2014/main" id="{652396BB-D0EB-BC38-D127-80211D36E337}"/>
              </a:ext>
            </a:extLst>
          </p:cNvPr>
          <p:cNvGrpSpPr>
            <a:grpSpLocks/>
          </p:cNvGrpSpPr>
          <p:nvPr/>
        </p:nvGrpSpPr>
        <p:grpSpPr bwMode="auto">
          <a:xfrm>
            <a:off x="1245395" y="7455695"/>
            <a:ext cx="433388" cy="433388"/>
            <a:chOff x="0" y="0"/>
            <a:chExt cx="812800" cy="812800"/>
          </a:xfrm>
        </p:grpSpPr>
        <p:sp>
          <p:nvSpPr>
            <p:cNvPr id="53285" name="Freeform 18">
              <a:extLst>
                <a:ext uri="{FF2B5EF4-FFF2-40B4-BE49-F238E27FC236}">
                  <a16:creationId xmlns:a16="http://schemas.microsoft.com/office/drawing/2014/main" id="{E0D47AB1-CA89-F2A8-3A42-49F995B3A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6" name="TextBox 19">
              <a:extLst>
                <a:ext uri="{FF2B5EF4-FFF2-40B4-BE49-F238E27FC236}">
                  <a16:creationId xmlns:a16="http://schemas.microsoft.com/office/drawing/2014/main" id="{636CDB00-5873-B37E-22A8-CE008DE39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6" name="Group 20">
            <a:extLst>
              <a:ext uri="{FF2B5EF4-FFF2-40B4-BE49-F238E27FC236}">
                <a16:creationId xmlns:a16="http://schemas.microsoft.com/office/drawing/2014/main" id="{8BC32B07-5000-27FC-128E-C689AE467A1C}"/>
              </a:ext>
            </a:extLst>
          </p:cNvPr>
          <p:cNvGrpSpPr>
            <a:grpSpLocks/>
          </p:cNvGrpSpPr>
          <p:nvPr/>
        </p:nvGrpSpPr>
        <p:grpSpPr bwMode="auto">
          <a:xfrm>
            <a:off x="104775" y="9089233"/>
            <a:ext cx="2831307" cy="2831306"/>
            <a:chOff x="0" y="0"/>
            <a:chExt cx="812800" cy="812800"/>
          </a:xfrm>
        </p:grpSpPr>
        <p:sp>
          <p:nvSpPr>
            <p:cNvPr id="53283" name="Freeform 21">
              <a:extLst>
                <a:ext uri="{FF2B5EF4-FFF2-40B4-BE49-F238E27FC236}">
                  <a16:creationId xmlns:a16="http://schemas.microsoft.com/office/drawing/2014/main" id="{61281A87-1D33-98D5-0ABF-B08EF708A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7A8E4"/>
                </a:gs>
                <a:gs pos="100000">
                  <a:srgbClr val="0137F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4" name="TextBox 22">
              <a:extLst>
                <a:ext uri="{FF2B5EF4-FFF2-40B4-BE49-F238E27FC236}">
                  <a16:creationId xmlns:a16="http://schemas.microsoft.com/office/drawing/2014/main" id="{13AEDE37-A00F-9817-AF4D-5ABA79C9C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7" name="Group 23">
            <a:extLst>
              <a:ext uri="{FF2B5EF4-FFF2-40B4-BE49-F238E27FC236}">
                <a16:creationId xmlns:a16="http://schemas.microsoft.com/office/drawing/2014/main" id="{9AC7FEF1-9AC4-85B9-CA91-5989E8374F3B}"/>
              </a:ext>
            </a:extLst>
          </p:cNvPr>
          <p:cNvGrpSpPr>
            <a:grpSpLocks/>
          </p:cNvGrpSpPr>
          <p:nvPr/>
        </p:nvGrpSpPr>
        <p:grpSpPr bwMode="auto">
          <a:xfrm>
            <a:off x="1824038" y="435770"/>
            <a:ext cx="1185863" cy="1185863"/>
            <a:chOff x="0" y="0"/>
            <a:chExt cx="812800" cy="812800"/>
          </a:xfrm>
        </p:grpSpPr>
        <p:sp>
          <p:nvSpPr>
            <p:cNvPr id="53281" name="Freeform 24">
              <a:extLst>
                <a:ext uri="{FF2B5EF4-FFF2-40B4-BE49-F238E27FC236}">
                  <a16:creationId xmlns:a16="http://schemas.microsoft.com/office/drawing/2014/main" id="{09955765-977D-B470-6431-AFC19EDF5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7A8E4"/>
                </a:gs>
                <a:gs pos="100000">
                  <a:srgbClr val="0137F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2" name="TextBox 25">
              <a:extLst>
                <a:ext uri="{FF2B5EF4-FFF2-40B4-BE49-F238E27FC236}">
                  <a16:creationId xmlns:a16="http://schemas.microsoft.com/office/drawing/2014/main" id="{AEA74557-ECDC-7C34-1233-0EDBD62E25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8" name="Group 26">
            <a:extLst>
              <a:ext uri="{FF2B5EF4-FFF2-40B4-BE49-F238E27FC236}">
                <a16:creationId xmlns:a16="http://schemas.microsoft.com/office/drawing/2014/main" id="{3C1C1B9B-755B-A62E-9506-989239F1362D}"/>
              </a:ext>
            </a:extLst>
          </p:cNvPr>
          <p:cNvGrpSpPr>
            <a:grpSpLocks/>
          </p:cNvGrpSpPr>
          <p:nvPr/>
        </p:nvGrpSpPr>
        <p:grpSpPr bwMode="auto">
          <a:xfrm>
            <a:off x="7517608" y="8710613"/>
            <a:ext cx="1050131" cy="1050132"/>
            <a:chOff x="0" y="0"/>
            <a:chExt cx="812800" cy="812800"/>
          </a:xfrm>
        </p:grpSpPr>
        <p:sp>
          <p:nvSpPr>
            <p:cNvPr id="53279" name="Freeform 27">
              <a:extLst>
                <a:ext uri="{FF2B5EF4-FFF2-40B4-BE49-F238E27FC236}">
                  <a16:creationId xmlns:a16="http://schemas.microsoft.com/office/drawing/2014/main" id="{EA32E962-791C-5D0F-B343-E3685152C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0" name="TextBox 28">
              <a:extLst>
                <a:ext uri="{FF2B5EF4-FFF2-40B4-BE49-F238E27FC236}">
                  <a16:creationId xmlns:a16="http://schemas.microsoft.com/office/drawing/2014/main" id="{399FD6D2-4577-2DBA-4C35-55BFC2EB0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9" name="Group 29">
            <a:extLst>
              <a:ext uri="{FF2B5EF4-FFF2-40B4-BE49-F238E27FC236}">
                <a16:creationId xmlns:a16="http://schemas.microsoft.com/office/drawing/2014/main" id="{0C6E14F3-2EBF-645D-B19D-247DD7BDDC9E}"/>
              </a:ext>
            </a:extLst>
          </p:cNvPr>
          <p:cNvGrpSpPr>
            <a:grpSpLocks/>
          </p:cNvGrpSpPr>
          <p:nvPr/>
        </p:nvGrpSpPr>
        <p:grpSpPr bwMode="auto">
          <a:xfrm>
            <a:off x="8043863" y="-897732"/>
            <a:ext cx="1793082" cy="1795464"/>
            <a:chOff x="0" y="0"/>
            <a:chExt cx="812800" cy="812800"/>
          </a:xfrm>
        </p:grpSpPr>
        <p:sp>
          <p:nvSpPr>
            <p:cNvPr id="53277" name="Freeform 30">
              <a:extLst>
                <a:ext uri="{FF2B5EF4-FFF2-40B4-BE49-F238E27FC236}">
                  <a16:creationId xmlns:a16="http://schemas.microsoft.com/office/drawing/2014/main" id="{88388859-8EFF-2203-C2B4-0F1C1C5E9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/>
                </a:gs>
                <a:gs pos="100000">
                  <a:srgbClr val="E4D9D9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78" name="TextBox 31">
              <a:extLst>
                <a:ext uri="{FF2B5EF4-FFF2-40B4-BE49-F238E27FC236}">
                  <a16:creationId xmlns:a16="http://schemas.microsoft.com/office/drawing/2014/main" id="{B20FEF7E-0B16-1511-D1DC-2F9D4610D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795"/>
                </a:lnSpc>
              </a:pPr>
              <a:endParaRPr lang="en-VN" altLang="en-VN"/>
            </a:p>
          </p:txBody>
        </p:sp>
      </p:grpSp>
      <p:sp>
        <p:nvSpPr>
          <p:cNvPr id="33" name="Freeform 33">
            <a:extLst>
              <a:ext uri="{FF2B5EF4-FFF2-40B4-BE49-F238E27FC236}">
                <a16:creationId xmlns:a16="http://schemas.microsoft.com/office/drawing/2014/main" id="{10099F6C-E54D-C3A2-9A5F-262880D857E4}"/>
              </a:ext>
            </a:extLst>
          </p:cNvPr>
          <p:cNvSpPr/>
          <p:nvPr/>
        </p:nvSpPr>
        <p:spPr>
          <a:xfrm>
            <a:off x="9744872" y="5611174"/>
            <a:ext cx="7816731" cy="1115759"/>
          </a:xfrm>
          <a:custGeom>
            <a:avLst/>
            <a:gdLst/>
            <a:ahLst/>
            <a:cxnLst/>
            <a:rect l="l" t="t" r="r" b="b"/>
            <a:pathLst>
              <a:path w="9897851" h="1115758">
                <a:moveTo>
                  <a:pt x="0" y="0"/>
                </a:moveTo>
                <a:lnTo>
                  <a:pt x="9897851" y="0"/>
                </a:lnTo>
                <a:lnTo>
                  <a:pt x="9897851" y="1115757"/>
                </a:lnTo>
                <a:lnTo>
                  <a:pt x="0" y="11157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sp>
        <p:nvSpPr>
          <p:cNvPr id="53273" name="TextBox 35">
            <a:extLst>
              <a:ext uri="{FF2B5EF4-FFF2-40B4-BE49-F238E27FC236}">
                <a16:creationId xmlns:a16="http://schemas.microsoft.com/office/drawing/2014/main" id="{3B4D4013-BCC3-5451-0C4F-326A576D4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9670" y="3517108"/>
            <a:ext cx="9270206" cy="1256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>
              <a:lnSpc>
                <a:spcPts val="9845"/>
              </a:lnSpc>
            </a:pPr>
            <a:r>
              <a:rPr lang="en-US" altLang="en-VN" sz="9000" b="1">
                <a:solidFill>
                  <a:srgbClr val="0037F4"/>
                </a:solidFill>
                <a:latin typeface="SVN-Gilroy Heavy" pitchFamily="2" charset="77"/>
              </a:rPr>
              <a:t>TOEIC LISTENING</a:t>
            </a:r>
          </a:p>
        </p:txBody>
      </p:sp>
      <p:sp>
        <p:nvSpPr>
          <p:cNvPr id="53274" name="TextBox 36">
            <a:extLst>
              <a:ext uri="{FF2B5EF4-FFF2-40B4-BE49-F238E27FC236}">
                <a16:creationId xmlns:a16="http://schemas.microsoft.com/office/drawing/2014/main" id="{3F1D2EE4-E3C4-83B4-5AB8-B3E4FAFC2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6963" y="6045995"/>
            <a:ext cx="7469982" cy="690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>
              <a:lnSpc>
                <a:spcPts val="5157"/>
              </a:lnSpc>
            </a:pPr>
            <a:r>
              <a:rPr lang="en-US" altLang="en-VN" sz="6600" b="1" dirty="0">
                <a:solidFill>
                  <a:srgbClr val="FFFFFF"/>
                </a:solidFill>
                <a:latin typeface="SVN-Gilroy XBold" pitchFamily="2" charset="77"/>
              </a:rPr>
              <a:t>PART 2 – WHEN </a:t>
            </a:r>
          </a:p>
        </p:txBody>
      </p:sp>
      <p:pic>
        <p:nvPicPr>
          <p:cNvPr id="53275" name="Picture 3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4F347256-E4D8-F5A7-B692-407388DCA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400" y="-138112"/>
            <a:ext cx="2714625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2">
            <a:extLst>
              <a:ext uri="{FF2B5EF4-FFF2-40B4-BE49-F238E27FC236}">
                <a16:creationId xmlns:a16="http://schemas.microsoft.com/office/drawing/2014/main" id="{DD7D97EA-7FAC-2C0B-A1F4-3BC183A45330}"/>
              </a:ext>
            </a:extLst>
          </p:cNvPr>
          <p:cNvSpPr txBox="1"/>
          <p:nvPr/>
        </p:nvSpPr>
        <p:spPr>
          <a:xfrm>
            <a:off x="8979695" y="2857501"/>
            <a:ext cx="7508081" cy="30777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ts val="2441"/>
              </a:lnSpc>
              <a:defRPr/>
            </a:pPr>
            <a:r>
              <a:rPr lang="en-US" sz="2201" spc="704" dirty="0">
                <a:solidFill>
                  <a:srgbClr val="0037F4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</p:spTree>
  </p:cSld>
  <p:clrMapOvr>
    <a:masterClrMapping/>
  </p:clrMapOvr>
  <p:transition spd="slow">
    <p:split orient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373446" y="4640141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50238" y="4513322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78295" y="3079346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577619" y="4778997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8308145" y="4747572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Ví dụ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972482" y="4678323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1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4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" y="0"/>
            <a:ext cx="16266647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13270169" y="-2236578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477976" y="-7285015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18284">
            <a:off x="9534406" y="5319614"/>
            <a:ext cx="274712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457022" y="475374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 XBold" pitchFamily="2" charset="77"/>
                </a:rPr>
                <a:t>1</a:t>
              </a: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094237" y="3003494"/>
            <a:ext cx="8661812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439118" y="3004259"/>
            <a:ext cx="8316930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</a:t>
            </a:r>
            <a:r>
              <a:rPr lang="en-US" sz="4200" dirty="0">
                <a:latin typeface="SVN-Gilroy" pitchFamily="2" charset="77"/>
              </a:rPr>
              <a:t>Not until next Friday</a:t>
            </a:r>
            <a:endParaRPr lang="en-US" sz="4200" dirty="0">
              <a:latin typeface="SVN-Gilroy" panose="00000500000000000000" pitchFamily="50" charset="0"/>
            </a:endParaRP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475275" y="4397818"/>
            <a:ext cx="5431845" cy="5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4200" dirty="0">
                <a:latin typeface="SVN-Gilroy" pitchFamily="2" charset="77"/>
              </a:rPr>
              <a:t>B. I’ll do it </a:t>
            </a:r>
            <a:endParaRPr lang="en-US" sz="42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130393" y="4335900"/>
            <a:ext cx="8649794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1173943" y="1388441"/>
            <a:ext cx="12881417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When is the financial report due?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1149571" y="1210015"/>
            <a:ext cx="13256546" cy="17574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When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is the financial report </a:t>
            </a: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due?</a:t>
            </a:r>
            <a:endParaRPr lang="en-US" sz="4200" b="1" dirty="0">
              <a:solidFill>
                <a:schemeClr val="tx1"/>
              </a:solidFill>
              <a:latin typeface="SVN-Gilroy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575628" y="5506009"/>
            <a:ext cx="10016449" cy="37698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câu hỏi: Cần nghe từ để hỏi + động từ chỉ thời gian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đáp án đúng: Cụm từ chỉ thời gian chứa ngày tháng.</a:t>
            </a:r>
          </a:p>
        </p:txBody>
      </p:sp>
      <p:sp>
        <p:nvSpPr>
          <p:cNvPr id="31" name="Google Shape;152;p25">
            <a:extLst>
              <a:ext uri="{FF2B5EF4-FFF2-40B4-BE49-F238E27FC236}">
                <a16:creationId xmlns:a16="http://schemas.microsoft.com/office/drawing/2014/main" id="{3BE70368-2B50-605B-FC83-7C7D27808373}"/>
              </a:ext>
            </a:extLst>
          </p:cNvPr>
          <p:cNvSpPr/>
          <p:nvPr/>
        </p:nvSpPr>
        <p:spPr>
          <a:xfrm>
            <a:off x="1124476" y="2966295"/>
            <a:ext cx="8649795" cy="824261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32" name="Google Shape;154;p25">
            <a:extLst>
              <a:ext uri="{FF2B5EF4-FFF2-40B4-BE49-F238E27FC236}">
                <a16:creationId xmlns:a16="http://schemas.microsoft.com/office/drawing/2014/main" id="{A5E8A2B6-56B1-CEB5-0AF4-57AA9A2D4695}"/>
              </a:ext>
            </a:extLst>
          </p:cNvPr>
          <p:cNvSpPr txBox="1">
            <a:spLocks/>
          </p:cNvSpPr>
          <p:nvPr/>
        </p:nvSpPr>
        <p:spPr>
          <a:xfrm>
            <a:off x="1448665" y="2942057"/>
            <a:ext cx="8316930" cy="68342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 Medium" pitchFamily="2" charset="77"/>
              </a:rPr>
              <a:t>A. Not until next Friday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3" grpId="0" animBg="1"/>
      <p:bldP spid="24" grpId="0" animBg="1"/>
      <p:bldP spid="31" grpId="0" animBg="1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" y="0"/>
            <a:ext cx="16266647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13270169" y="-2236578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477976" y="-7285015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18284">
            <a:off x="9534406" y="5319614"/>
            <a:ext cx="274712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457022" y="475374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vi-VN" sz="3999" b="1" dirty="0">
                  <a:solidFill>
                    <a:srgbClr val="FFFFFF"/>
                  </a:solidFill>
                  <a:latin typeface="SVN-Gilroy XBold" pitchFamily="2" charset="77"/>
                </a:rPr>
                <a:t>2</a:t>
              </a:r>
              <a:endParaRPr lang="en-US" sz="3999" b="1" dirty="0">
                <a:solidFill>
                  <a:srgbClr val="FFFFFF"/>
                </a:solidFill>
                <a:latin typeface="SVN-Gilroy XBold" pitchFamily="2" charset="77"/>
              </a:endParaRP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104129" y="2729618"/>
            <a:ext cx="8661812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449010" y="2730383"/>
            <a:ext cx="8316930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</a:t>
            </a:r>
            <a:r>
              <a:rPr lang="en-US" sz="4200" dirty="0">
                <a:latin typeface="SVN-Gilroy" pitchFamily="2" charset="77"/>
              </a:rPr>
              <a:t>In about fifteen minutes</a:t>
            </a:r>
            <a:endParaRPr lang="en-US" sz="4200" dirty="0">
              <a:latin typeface="SVN-Gilroy" panose="00000500000000000000" pitchFamily="50" charset="0"/>
            </a:endParaRP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515273" y="4147316"/>
            <a:ext cx="8611542" cy="5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4200" dirty="0">
                <a:latin typeface="SVN-Gilroy" pitchFamily="2" charset="77"/>
              </a:rPr>
              <a:t>B. As part of the hiring process</a:t>
            </a:r>
            <a:endParaRPr lang="en-US" sz="42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170391" y="4085398"/>
            <a:ext cx="8649794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979152" y="1141493"/>
            <a:ext cx="12881417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When are we interviewing the next job candidate?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963912" y="965087"/>
            <a:ext cx="13256546" cy="17574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When are we interviewing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the next job candidate?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550181" y="5834401"/>
            <a:ext cx="9969500" cy="30196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câu hỏi: Cần nghe 4 từ đầu tiên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đáp án đúng: </a:t>
            </a:r>
            <a:r>
              <a:rPr lang="vi-VN" sz="3900" dirty="0">
                <a:latin typeface="SVN-Gilroy" pitchFamily="2" charset="77"/>
              </a:rPr>
              <a:t>khoảng thời gian trong tương lai gần.</a:t>
            </a:r>
            <a:endParaRPr lang="en-VN" sz="3900" dirty="0">
              <a:latin typeface="SVN-Gilroy" pitchFamily="2" charset="77"/>
            </a:endParaRPr>
          </a:p>
        </p:txBody>
      </p:sp>
      <p:sp>
        <p:nvSpPr>
          <p:cNvPr id="31" name="Google Shape;152;p25">
            <a:extLst>
              <a:ext uri="{FF2B5EF4-FFF2-40B4-BE49-F238E27FC236}">
                <a16:creationId xmlns:a16="http://schemas.microsoft.com/office/drawing/2014/main" id="{3BE70368-2B50-605B-FC83-7C7D27808373}"/>
              </a:ext>
            </a:extLst>
          </p:cNvPr>
          <p:cNvSpPr/>
          <p:nvPr/>
        </p:nvSpPr>
        <p:spPr>
          <a:xfrm>
            <a:off x="1104130" y="2720737"/>
            <a:ext cx="8710140" cy="804724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32" name="Google Shape;154;p25">
            <a:extLst>
              <a:ext uri="{FF2B5EF4-FFF2-40B4-BE49-F238E27FC236}">
                <a16:creationId xmlns:a16="http://schemas.microsoft.com/office/drawing/2014/main" id="{A5E8A2B6-56B1-CEB5-0AF4-57AA9A2D4695}"/>
              </a:ext>
            </a:extLst>
          </p:cNvPr>
          <p:cNvSpPr txBox="1">
            <a:spLocks/>
          </p:cNvSpPr>
          <p:nvPr/>
        </p:nvSpPr>
        <p:spPr>
          <a:xfrm>
            <a:off x="1488663" y="2720737"/>
            <a:ext cx="8316930" cy="68342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 Medium" pitchFamily="2" charset="77"/>
              </a:rPr>
              <a:t>A. </a:t>
            </a:r>
            <a:r>
              <a:rPr lang="en-US" sz="4200" u="sng" dirty="0">
                <a:latin typeface="SVN-Gilroy Medium" pitchFamily="2" charset="77"/>
              </a:rPr>
              <a:t>In about fifteen minutes</a:t>
            </a:r>
          </a:p>
        </p:txBody>
      </p:sp>
    </p:spTree>
    <p:extLst>
      <p:ext uri="{BB962C8B-B14F-4D97-AF65-F5344CB8AC3E}">
        <p14:creationId xmlns:p14="http://schemas.microsoft.com/office/powerpoint/2010/main" val="66533411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3" grpId="0"/>
      <p:bldP spid="24" grpId="0" animBg="1"/>
      <p:bldP spid="31" grpId="0" animBg="1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" y="0"/>
            <a:ext cx="16266647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13270169" y="-2236578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477976" y="-7285015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18284">
            <a:off x="9534406" y="5319614"/>
            <a:ext cx="274712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457022" y="475374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vi-VN" sz="3999" b="1" dirty="0">
                  <a:solidFill>
                    <a:srgbClr val="FFFFFF"/>
                  </a:solidFill>
                  <a:latin typeface="SVN-Gilroy XBold" pitchFamily="2" charset="77"/>
                </a:rPr>
                <a:t>3</a:t>
              </a:r>
              <a:endParaRPr lang="en-US" sz="3999" b="1" dirty="0">
                <a:solidFill>
                  <a:srgbClr val="FFFFFF"/>
                </a:solidFill>
                <a:latin typeface="SVN-Gilroy XBold" pitchFamily="2" charset="77"/>
              </a:endParaRP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187650" y="2909921"/>
            <a:ext cx="10532102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532531" y="2910686"/>
            <a:ext cx="10538019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</a:t>
            </a:r>
            <a:r>
              <a:rPr lang="en-US" sz="4200" dirty="0">
                <a:latin typeface="SVN-Gilroy" pitchFamily="2" charset="77"/>
              </a:rPr>
              <a:t>After I speak to regional headquarters</a:t>
            </a:r>
            <a:endParaRPr lang="en-US" sz="4200" dirty="0">
              <a:latin typeface="SVN-Gilroy" panose="00000500000000000000" pitchFamily="50" charset="0"/>
            </a:endParaRP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532531" y="4327208"/>
            <a:ext cx="8611542" cy="5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4200" dirty="0">
                <a:latin typeface="SVN-Gilroy" pitchFamily="2" charset="77"/>
              </a:rPr>
              <a:t>B. An increased project budget</a:t>
            </a:r>
            <a:endParaRPr lang="en-US" sz="42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187649" y="4265290"/>
            <a:ext cx="8649794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1173943" y="1388441"/>
            <a:ext cx="12881417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When can I expect your final decision?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1149571" y="1210015"/>
            <a:ext cx="13256546" cy="17574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When can I expect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your final decision?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622577" y="5805831"/>
            <a:ext cx="9969500" cy="30196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câu hỏi: Cần nghe 4 từ đầu tiên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đáp án đúng: </a:t>
            </a:r>
            <a:r>
              <a:rPr lang="vi-VN" sz="3900" dirty="0">
                <a:latin typeface="SVN-Gilroy" pitchFamily="2" charset="77"/>
              </a:rPr>
              <a:t>Cụm từ có giới từ chỉ thời gian.</a:t>
            </a:r>
            <a:endParaRPr lang="en-VN" sz="3900" dirty="0">
              <a:latin typeface="SVN-Gilroy" pitchFamily="2" charset="77"/>
            </a:endParaRPr>
          </a:p>
        </p:txBody>
      </p:sp>
      <p:sp>
        <p:nvSpPr>
          <p:cNvPr id="31" name="Google Shape;152;p25">
            <a:extLst>
              <a:ext uri="{FF2B5EF4-FFF2-40B4-BE49-F238E27FC236}">
                <a16:creationId xmlns:a16="http://schemas.microsoft.com/office/drawing/2014/main" id="{3BE70368-2B50-605B-FC83-7C7D27808373}"/>
              </a:ext>
            </a:extLst>
          </p:cNvPr>
          <p:cNvSpPr/>
          <p:nvPr/>
        </p:nvSpPr>
        <p:spPr>
          <a:xfrm>
            <a:off x="1181732" y="2895685"/>
            <a:ext cx="10538019" cy="824261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32" name="Google Shape;154;p25">
            <a:extLst>
              <a:ext uri="{FF2B5EF4-FFF2-40B4-BE49-F238E27FC236}">
                <a16:creationId xmlns:a16="http://schemas.microsoft.com/office/drawing/2014/main" id="{A5E8A2B6-56B1-CEB5-0AF4-57AA9A2D4695}"/>
              </a:ext>
            </a:extLst>
          </p:cNvPr>
          <p:cNvSpPr txBox="1">
            <a:spLocks/>
          </p:cNvSpPr>
          <p:nvPr/>
        </p:nvSpPr>
        <p:spPr>
          <a:xfrm>
            <a:off x="1491328" y="2900631"/>
            <a:ext cx="11066459" cy="68342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 Medium" pitchFamily="2" charset="77"/>
              </a:rPr>
              <a:t>A. </a:t>
            </a:r>
            <a:r>
              <a:rPr lang="en-US" sz="4200" u="sng" dirty="0">
                <a:latin typeface="SVN-Gilroy Medium" pitchFamily="2" charset="77"/>
              </a:rPr>
              <a:t>After</a:t>
            </a:r>
            <a:r>
              <a:rPr lang="en-US" sz="4200" dirty="0">
                <a:latin typeface="SVN-Gilroy Medium" pitchFamily="2" charset="77"/>
              </a:rPr>
              <a:t> I speak to regional headquarters</a:t>
            </a:r>
          </a:p>
        </p:txBody>
      </p:sp>
    </p:spTree>
    <p:extLst>
      <p:ext uri="{BB962C8B-B14F-4D97-AF65-F5344CB8AC3E}">
        <p14:creationId xmlns:p14="http://schemas.microsoft.com/office/powerpoint/2010/main" val="216695810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3" grpId="0"/>
      <p:bldP spid="24" grpId="0" animBg="1"/>
      <p:bldP spid="31" grpId="0" animBg="1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" y="0"/>
            <a:ext cx="16266647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13270169" y="-2236578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477976" y="-7285015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18284">
            <a:off x="9534406" y="5319614"/>
            <a:ext cx="274712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390968" y="503943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vi-VN" sz="3999" b="1" dirty="0">
                  <a:solidFill>
                    <a:srgbClr val="FFFFFF"/>
                  </a:solidFill>
                  <a:latin typeface="SVN-Gilroy XBold" pitchFamily="2" charset="77"/>
                </a:rPr>
                <a:t>4</a:t>
              </a:r>
              <a:endParaRPr lang="en-US" sz="3999" b="1" dirty="0">
                <a:solidFill>
                  <a:srgbClr val="FFFFFF"/>
                </a:solidFill>
                <a:latin typeface="SVN-Gilroy XBold" pitchFamily="2" charset="77"/>
              </a:endParaRP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140123" y="2765550"/>
            <a:ext cx="10532102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522382" y="2924420"/>
            <a:ext cx="10538019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</a:t>
            </a:r>
            <a:r>
              <a:rPr lang="en-US" sz="4200" dirty="0">
                <a:latin typeface="SVN-Gilroy" pitchFamily="2" charset="77"/>
              </a:rPr>
              <a:t>As soon as everyone is seated</a:t>
            </a:r>
            <a:endParaRPr lang="en-US" sz="4200" dirty="0">
              <a:latin typeface="SVN-Gilroy" panose="00000500000000000000" pitchFamily="50" charset="0"/>
            </a:endParaRP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485003" y="4201960"/>
            <a:ext cx="9820926" cy="74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4200" dirty="0">
                <a:latin typeface="SVN-Gilroy" pitchFamily="2" charset="77"/>
              </a:rPr>
              <a:t>B. It was first performed ten years ago</a:t>
            </a:r>
            <a:endParaRPr lang="en-US" sz="42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140121" y="4140042"/>
            <a:ext cx="10532103" cy="920843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1167181" y="1218884"/>
            <a:ext cx="12881417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When will the concert start?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1140116" y="1033714"/>
            <a:ext cx="13256546" cy="17574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When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will the concert </a:t>
            </a: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start?</a:t>
            </a:r>
            <a:endParaRPr lang="en-US" sz="4200" b="1" dirty="0">
              <a:solidFill>
                <a:schemeClr val="tx1"/>
              </a:solidFill>
              <a:latin typeface="SVN-Gilroy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572053" y="5535358"/>
            <a:ext cx="9969500" cy="37698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câu hỏi: Cần nghe từ để hỏi + động từ chỉ thời gian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đáp án đúng: </a:t>
            </a:r>
            <a:r>
              <a:rPr lang="vi-VN" sz="3900" dirty="0">
                <a:latin typeface="SVN-Gilroy" pitchFamily="2" charset="77"/>
              </a:rPr>
              <a:t>Cụm từ có giới từ chỉ thời gian.</a:t>
            </a:r>
            <a:endParaRPr lang="en-VN" sz="3900" dirty="0">
              <a:latin typeface="SVN-Gilroy" pitchFamily="2" charset="77"/>
            </a:endParaRPr>
          </a:p>
        </p:txBody>
      </p:sp>
      <p:sp>
        <p:nvSpPr>
          <p:cNvPr id="31" name="Google Shape;152;p25">
            <a:extLst>
              <a:ext uri="{FF2B5EF4-FFF2-40B4-BE49-F238E27FC236}">
                <a16:creationId xmlns:a16="http://schemas.microsoft.com/office/drawing/2014/main" id="{3BE70368-2B50-605B-FC83-7C7D27808373}"/>
              </a:ext>
            </a:extLst>
          </p:cNvPr>
          <p:cNvSpPr/>
          <p:nvPr/>
        </p:nvSpPr>
        <p:spPr>
          <a:xfrm>
            <a:off x="1140961" y="2769775"/>
            <a:ext cx="10538019" cy="824261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32" name="Google Shape;154;p25">
            <a:extLst>
              <a:ext uri="{FF2B5EF4-FFF2-40B4-BE49-F238E27FC236}">
                <a16:creationId xmlns:a16="http://schemas.microsoft.com/office/drawing/2014/main" id="{A5E8A2B6-56B1-CEB5-0AF4-57AA9A2D4695}"/>
              </a:ext>
            </a:extLst>
          </p:cNvPr>
          <p:cNvSpPr txBox="1">
            <a:spLocks/>
          </p:cNvSpPr>
          <p:nvPr/>
        </p:nvSpPr>
        <p:spPr>
          <a:xfrm>
            <a:off x="1443801" y="2775386"/>
            <a:ext cx="11066459" cy="68342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 Medium" pitchFamily="2" charset="77"/>
              </a:rPr>
              <a:t>A. </a:t>
            </a:r>
            <a:r>
              <a:rPr lang="en-US" sz="4200" u="sng" dirty="0">
                <a:latin typeface="SVN-Gilroy Medium" pitchFamily="2" charset="77"/>
              </a:rPr>
              <a:t>As soon as </a:t>
            </a:r>
            <a:r>
              <a:rPr lang="en-US" sz="4200" dirty="0">
                <a:latin typeface="SVN-Gilroy Medium" pitchFamily="2" charset="77"/>
              </a:rPr>
              <a:t>everyone is seated</a:t>
            </a:r>
          </a:p>
        </p:txBody>
      </p:sp>
    </p:spTree>
    <p:extLst>
      <p:ext uri="{BB962C8B-B14F-4D97-AF65-F5344CB8AC3E}">
        <p14:creationId xmlns:p14="http://schemas.microsoft.com/office/powerpoint/2010/main" val="408738632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3" grpId="0"/>
      <p:bldP spid="24" grpId="0" animBg="1"/>
      <p:bldP spid="31" grpId="0" animBg="1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49" name="Group 2">
            <a:extLst>
              <a:ext uri="{FF2B5EF4-FFF2-40B4-BE49-F238E27FC236}">
                <a16:creationId xmlns:a16="http://schemas.microsoft.com/office/drawing/2014/main" id="{38684639-73E9-B9F5-C875-A2CC42634700}"/>
              </a:ext>
            </a:extLst>
          </p:cNvPr>
          <p:cNvGrpSpPr>
            <a:grpSpLocks/>
          </p:cNvGrpSpPr>
          <p:nvPr/>
        </p:nvGrpSpPr>
        <p:grpSpPr bwMode="auto">
          <a:xfrm>
            <a:off x="988220" y="1757363"/>
            <a:ext cx="6817518" cy="6817520"/>
            <a:chOff x="0" y="0"/>
            <a:chExt cx="837653" cy="837653"/>
          </a:xfrm>
        </p:grpSpPr>
        <p:sp>
          <p:nvSpPr>
            <p:cNvPr id="53296" name="Freeform 3">
              <a:extLst>
                <a:ext uri="{FF2B5EF4-FFF2-40B4-BE49-F238E27FC236}">
                  <a16:creationId xmlns:a16="http://schemas.microsoft.com/office/drawing/2014/main" id="{23CE483E-DD1E-8FC1-B4EE-5A7D1C491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37653" cy="837653"/>
            </a:xfrm>
            <a:custGeom>
              <a:avLst/>
              <a:gdLst>
                <a:gd name="T0" fmla="*/ 418826 w 837653"/>
                <a:gd name="T1" fmla="*/ 0 h 837653"/>
                <a:gd name="T2" fmla="*/ 0 w 837653"/>
                <a:gd name="T3" fmla="*/ 418826 h 837653"/>
                <a:gd name="T4" fmla="*/ 418826 w 837653"/>
                <a:gd name="T5" fmla="*/ 837653 h 837653"/>
                <a:gd name="T6" fmla="*/ 837653 w 837653"/>
                <a:gd name="T7" fmla="*/ 418826 h 837653"/>
                <a:gd name="T8" fmla="*/ 418826 w 837653"/>
                <a:gd name="T9" fmla="*/ 0 h 837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7653" h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/>
                </a:gs>
                <a:gs pos="100000">
                  <a:srgbClr val="E4D9D9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97" name="TextBox 4">
              <a:extLst>
                <a:ext uri="{FF2B5EF4-FFF2-40B4-BE49-F238E27FC236}">
                  <a16:creationId xmlns:a16="http://schemas.microsoft.com/office/drawing/2014/main" id="{4DDFEB2F-87AA-5874-4A39-460D8DF496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30" y="21380"/>
              <a:ext cx="680593" cy="737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B42ADC1-32A0-B018-F5FB-23311C61ADA6}"/>
              </a:ext>
            </a:extLst>
          </p:cNvPr>
          <p:cNvSpPr/>
          <p:nvPr/>
        </p:nvSpPr>
        <p:spPr>
          <a:xfrm>
            <a:off x="1287279" y="2055878"/>
            <a:ext cx="6220398" cy="6220398"/>
          </a:xfrm>
          <a:custGeom>
            <a:avLst/>
            <a:gdLst/>
            <a:ahLst/>
            <a:cxnLst/>
            <a:rect l="l" t="t" r="r" b="b"/>
            <a:pathLst>
              <a:path w="6220398" h="6220398">
                <a:moveTo>
                  <a:pt x="0" y="0"/>
                </a:moveTo>
                <a:lnTo>
                  <a:pt x="6220398" y="0"/>
                </a:lnTo>
                <a:lnTo>
                  <a:pt x="6220398" y="6220397"/>
                </a:lnTo>
                <a:lnTo>
                  <a:pt x="0" y="622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A64C5E0-9C48-17A1-2C0E-6FF5CEC2B570}"/>
              </a:ext>
            </a:extLst>
          </p:cNvPr>
          <p:cNvSpPr/>
          <p:nvPr/>
        </p:nvSpPr>
        <p:spPr>
          <a:xfrm>
            <a:off x="1462088" y="2138378"/>
            <a:ext cx="6055397" cy="6055397"/>
          </a:xfrm>
          <a:custGeom>
            <a:avLst/>
            <a:gdLst/>
            <a:ahLst/>
            <a:cxnLst/>
            <a:rect l="l" t="t" r="r" b="b"/>
            <a:pathLst>
              <a:path w="6055396" h="6055396">
                <a:moveTo>
                  <a:pt x="0" y="0"/>
                </a:moveTo>
                <a:lnTo>
                  <a:pt x="6055397" y="0"/>
                </a:lnTo>
                <a:lnTo>
                  <a:pt x="6055397" y="6055397"/>
                </a:lnTo>
                <a:lnTo>
                  <a:pt x="0" y="6055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grpSp>
        <p:nvGrpSpPr>
          <p:cNvPr id="53256" name="Group 7">
            <a:extLst>
              <a:ext uri="{FF2B5EF4-FFF2-40B4-BE49-F238E27FC236}">
                <a16:creationId xmlns:a16="http://schemas.microsoft.com/office/drawing/2014/main" id="{A0AC3EBA-C46E-1C17-73E5-7D8931DED45D}"/>
              </a:ext>
            </a:extLst>
          </p:cNvPr>
          <p:cNvGrpSpPr>
            <a:grpSpLocks/>
          </p:cNvGrpSpPr>
          <p:nvPr/>
        </p:nvGrpSpPr>
        <p:grpSpPr bwMode="auto">
          <a:xfrm>
            <a:off x="1519238" y="2400301"/>
            <a:ext cx="5805488" cy="5531645"/>
            <a:chOff x="0" y="0"/>
            <a:chExt cx="852913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6F6C0EA-E9A8-E943-D873-779930690321}"/>
                </a:ext>
              </a:extLst>
            </p:cNvPr>
            <p:cNvSpPr/>
            <p:nvPr/>
          </p:nvSpPr>
          <p:spPr>
            <a:xfrm>
              <a:off x="0" y="0"/>
              <a:ext cx="852913" cy="812800"/>
            </a:xfrm>
            <a:custGeom>
              <a:avLst/>
              <a:gdLst/>
              <a:ahLst/>
              <a:cxnLst/>
              <a:rect l="l" t="t" r="r" b="b"/>
              <a:pathLst>
                <a:path w="852913" h="812800">
                  <a:moveTo>
                    <a:pt x="426456" y="0"/>
                  </a:moveTo>
                  <a:cubicBezTo>
                    <a:pt x="190931" y="0"/>
                    <a:pt x="0" y="181951"/>
                    <a:pt x="0" y="406400"/>
                  </a:cubicBezTo>
                  <a:cubicBezTo>
                    <a:pt x="0" y="630849"/>
                    <a:pt x="190931" y="812800"/>
                    <a:pt x="426456" y="812800"/>
                  </a:cubicBezTo>
                  <a:cubicBezTo>
                    <a:pt x="661982" y="812800"/>
                    <a:pt x="852913" y="630849"/>
                    <a:pt x="852913" y="406400"/>
                  </a:cubicBezTo>
                  <a:cubicBezTo>
                    <a:pt x="852913" y="181951"/>
                    <a:pt x="661982" y="0"/>
                    <a:pt x="4264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>
                    <a:alpha val="100000"/>
                  </a:srgbClr>
                </a:gs>
                <a:gs pos="100000">
                  <a:srgbClr val="E4D9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pPr>
                <a:defRPr/>
              </a:pPr>
              <a:endParaRPr lang="en-VN"/>
            </a:p>
          </p:txBody>
        </p:sp>
        <p:sp>
          <p:nvSpPr>
            <p:cNvPr id="53295" name="TextBox 9">
              <a:extLst>
                <a:ext uri="{FF2B5EF4-FFF2-40B4-BE49-F238E27FC236}">
                  <a16:creationId xmlns:a16="http://schemas.microsoft.com/office/drawing/2014/main" id="{D17017B9-C47F-245A-F510-C76DF562A9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961" y="19050"/>
              <a:ext cx="692992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57" name="Group 10">
            <a:extLst>
              <a:ext uri="{FF2B5EF4-FFF2-40B4-BE49-F238E27FC236}">
                <a16:creationId xmlns:a16="http://schemas.microsoft.com/office/drawing/2014/main" id="{7438EC72-31B3-AAC8-D843-7AC2DE1A1E89}"/>
              </a:ext>
            </a:extLst>
          </p:cNvPr>
          <p:cNvGrpSpPr>
            <a:grpSpLocks/>
          </p:cNvGrpSpPr>
          <p:nvPr/>
        </p:nvGrpSpPr>
        <p:grpSpPr bwMode="auto">
          <a:xfrm>
            <a:off x="1824038" y="2590801"/>
            <a:ext cx="5148263" cy="5150645"/>
            <a:chOff x="0" y="0"/>
            <a:chExt cx="6350000" cy="634997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3DF7279-3E7A-4CC4-5E36-15896AF88C11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784" r="-4784"/>
              </a:stretch>
            </a:blipFill>
          </p:spPr>
          <p:txBody>
            <a:bodyPr/>
            <a:lstStyle/>
            <a:p>
              <a:pPr>
                <a:defRPr/>
              </a:pPr>
              <a:endParaRPr lang="en-VN"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E886981C-34FB-1DD2-845E-57D42E879547}"/>
              </a:ext>
            </a:extLst>
          </p:cNvPr>
          <p:cNvSpPr/>
          <p:nvPr/>
        </p:nvSpPr>
        <p:spPr>
          <a:xfrm rot="-10800000">
            <a:off x="4397479" y="750865"/>
            <a:ext cx="4392638" cy="8785274"/>
          </a:xfrm>
          <a:custGeom>
            <a:avLst/>
            <a:gdLst/>
            <a:ahLst/>
            <a:cxnLst/>
            <a:rect l="l" t="t" r="r" b="b"/>
            <a:pathLst>
              <a:path w="4392637" h="8785274">
                <a:moveTo>
                  <a:pt x="0" y="0"/>
                </a:moveTo>
                <a:lnTo>
                  <a:pt x="4392637" y="0"/>
                </a:lnTo>
                <a:lnTo>
                  <a:pt x="4392637" y="8785274"/>
                </a:lnTo>
                <a:lnTo>
                  <a:pt x="0" y="8785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CFB6F20-B5BE-0C44-C420-DA4EAC0E5B55}"/>
              </a:ext>
            </a:extLst>
          </p:cNvPr>
          <p:cNvSpPr/>
          <p:nvPr/>
        </p:nvSpPr>
        <p:spPr>
          <a:xfrm rot="-5400000">
            <a:off x="-1802175" y="4393923"/>
            <a:ext cx="5103504" cy="1499154"/>
          </a:xfrm>
          <a:custGeom>
            <a:avLst/>
            <a:gdLst/>
            <a:ahLst/>
            <a:cxnLst/>
            <a:rect l="l" t="t" r="r" b="b"/>
            <a:pathLst>
              <a:path w="5103504" h="1499154">
                <a:moveTo>
                  <a:pt x="0" y="0"/>
                </a:moveTo>
                <a:lnTo>
                  <a:pt x="5103504" y="0"/>
                </a:lnTo>
                <a:lnTo>
                  <a:pt x="5103504" y="1499154"/>
                </a:lnTo>
                <a:lnTo>
                  <a:pt x="0" y="1499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grpSp>
        <p:nvGrpSpPr>
          <p:cNvPr id="53264" name="Group 14">
            <a:extLst>
              <a:ext uri="{FF2B5EF4-FFF2-40B4-BE49-F238E27FC236}">
                <a16:creationId xmlns:a16="http://schemas.microsoft.com/office/drawing/2014/main" id="{310E395A-4ECA-8A8E-BA11-9EF5906DF507}"/>
              </a:ext>
            </a:extLst>
          </p:cNvPr>
          <p:cNvGrpSpPr>
            <a:grpSpLocks/>
          </p:cNvGrpSpPr>
          <p:nvPr/>
        </p:nvGrpSpPr>
        <p:grpSpPr bwMode="auto">
          <a:xfrm>
            <a:off x="1304925" y="2352676"/>
            <a:ext cx="431007" cy="433388"/>
            <a:chOff x="0" y="0"/>
            <a:chExt cx="812800" cy="812800"/>
          </a:xfrm>
        </p:grpSpPr>
        <p:sp>
          <p:nvSpPr>
            <p:cNvPr id="53287" name="Freeform 15">
              <a:extLst>
                <a:ext uri="{FF2B5EF4-FFF2-40B4-BE49-F238E27FC236}">
                  <a16:creationId xmlns:a16="http://schemas.microsoft.com/office/drawing/2014/main" id="{1F6DC187-F5EB-4383-5C65-CE35CD5D7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8" name="TextBox 16">
              <a:extLst>
                <a:ext uri="{FF2B5EF4-FFF2-40B4-BE49-F238E27FC236}">
                  <a16:creationId xmlns:a16="http://schemas.microsoft.com/office/drawing/2014/main" id="{806856E4-9ED1-56C3-1759-25133B1E7D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5" name="Group 17">
            <a:extLst>
              <a:ext uri="{FF2B5EF4-FFF2-40B4-BE49-F238E27FC236}">
                <a16:creationId xmlns:a16="http://schemas.microsoft.com/office/drawing/2014/main" id="{652396BB-D0EB-BC38-D127-80211D36E337}"/>
              </a:ext>
            </a:extLst>
          </p:cNvPr>
          <p:cNvGrpSpPr>
            <a:grpSpLocks/>
          </p:cNvGrpSpPr>
          <p:nvPr/>
        </p:nvGrpSpPr>
        <p:grpSpPr bwMode="auto">
          <a:xfrm>
            <a:off x="1245395" y="7455695"/>
            <a:ext cx="433388" cy="433388"/>
            <a:chOff x="0" y="0"/>
            <a:chExt cx="812800" cy="812800"/>
          </a:xfrm>
        </p:grpSpPr>
        <p:sp>
          <p:nvSpPr>
            <p:cNvPr id="53285" name="Freeform 18">
              <a:extLst>
                <a:ext uri="{FF2B5EF4-FFF2-40B4-BE49-F238E27FC236}">
                  <a16:creationId xmlns:a16="http://schemas.microsoft.com/office/drawing/2014/main" id="{E0D47AB1-CA89-F2A8-3A42-49F995B3A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6" name="TextBox 19">
              <a:extLst>
                <a:ext uri="{FF2B5EF4-FFF2-40B4-BE49-F238E27FC236}">
                  <a16:creationId xmlns:a16="http://schemas.microsoft.com/office/drawing/2014/main" id="{636CDB00-5873-B37E-22A8-CE008DE39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6" name="Group 20">
            <a:extLst>
              <a:ext uri="{FF2B5EF4-FFF2-40B4-BE49-F238E27FC236}">
                <a16:creationId xmlns:a16="http://schemas.microsoft.com/office/drawing/2014/main" id="{8BC32B07-5000-27FC-128E-C689AE467A1C}"/>
              </a:ext>
            </a:extLst>
          </p:cNvPr>
          <p:cNvGrpSpPr>
            <a:grpSpLocks/>
          </p:cNvGrpSpPr>
          <p:nvPr/>
        </p:nvGrpSpPr>
        <p:grpSpPr bwMode="auto">
          <a:xfrm>
            <a:off x="104775" y="9089233"/>
            <a:ext cx="2831307" cy="2831306"/>
            <a:chOff x="0" y="0"/>
            <a:chExt cx="812800" cy="812800"/>
          </a:xfrm>
        </p:grpSpPr>
        <p:sp>
          <p:nvSpPr>
            <p:cNvPr id="53283" name="Freeform 21">
              <a:extLst>
                <a:ext uri="{FF2B5EF4-FFF2-40B4-BE49-F238E27FC236}">
                  <a16:creationId xmlns:a16="http://schemas.microsoft.com/office/drawing/2014/main" id="{61281A87-1D33-98D5-0ABF-B08EF708A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7A8E4"/>
                </a:gs>
                <a:gs pos="100000">
                  <a:srgbClr val="0137F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4" name="TextBox 22">
              <a:extLst>
                <a:ext uri="{FF2B5EF4-FFF2-40B4-BE49-F238E27FC236}">
                  <a16:creationId xmlns:a16="http://schemas.microsoft.com/office/drawing/2014/main" id="{13AEDE37-A00F-9817-AF4D-5ABA79C9C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7" name="Group 23">
            <a:extLst>
              <a:ext uri="{FF2B5EF4-FFF2-40B4-BE49-F238E27FC236}">
                <a16:creationId xmlns:a16="http://schemas.microsoft.com/office/drawing/2014/main" id="{9AC7FEF1-9AC4-85B9-CA91-5989E8374F3B}"/>
              </a:ext>
            </a:extLst>
          </p:cNvPr>
          <p:cNvGrpSpPr>
            <a:grpSpLocks/>
          </p:cNvGrpSpPr>
          <p:nvPr/>
        </p:nvGrpSpPr>
        <p:grpSpPr bwMode="auto">
          <a:xfrm>
            <a:off x="1824038" y="435770"/>
            <a:ext cx="1185863" cy="1185863"/>
            <a:chOff x="0" y="0"/>
            <a:chExt cx="812800" cy="812800"/>
          </a:xfrm>
        </p:grpSpPr>
        <p:sp>
          <p:nvSpPr>
            <p:cNvPr id="53281" name="Freeform 24">
              <a:extLst>
                <a:ext uri="{FF2B5EF4-FFF2-40B4-BE49-F238E27FC236}">
                  <a16:creationId xmlns:a16="http://schemas.microsoft.com/office/drawing/2014/main" id="{09955765-977D-B470-6431-AFC19EDF5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7A8E4"/>
                </a:gs>
                <a:gs pos="100000">
                  <a:srgbClr val="0137F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2" name="TextBox 25">
              <a:extLst>
                <a:ext uri="{FF2B5EF4-FFF2-40B4-BE49-F238E27FC236}">
                  <a16:creationId xmlns:a16="http://schemas.microsoft.com/office/drawing/2014/main" id="{AEA74557-ECDC-7C34-1233-0EDBD62E25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8" name="Group 26">
            <a:extLst>
              <a:ext uri="{FF2B5EF4-FFF2-40B4-BE49-F238E27FC236}">
                <a16:creationId xmlns:a16="http://schemas.microsoft.com/office/drawing/2014/main" id="{3C1C1B9B-755B-A62E-9506-989239F1362D}"/>
              </a:ext>
            </a:extLst>
          </p:cNvPr>
          <p:cNvGrpSpPr>
            <a:grpSpLocks/>
          </p:cNvGrpSpPr>
          <p:nvPr/>
        </p:nvGrpSpPr>
        <p:grpSpPr bwMode="auto">
          <a:xfrm>
            <a:off x="7517608" y="8710613"/>
            <a:ext cx="1050131" cy="1050132"/>
            <a:chOff x="0" y="0"/>
            <a:chExt cx="812800" cy="812800"/>
          </a:xfrm>
        </p:grpSpPr>
        <p:sp>
          <p:nvSpPr>
            <p:cNvPr id="53279" name="Freeform 27">
              <a:extLst>
                <a:ext uri="{FF2B5EF4-FFF2-40B4-BE49-F238E27FC236}">
                  <a16:creationId xmlns:a16="http://schemas.microsoft.com/office/drawing/2014/main" id="{EA32E962-791C-5D0F-B343-E3685152C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0" name="TextBox 28">
              <a:extLst>
                <a:ext uri="{FF2B5EF4-FFF2-40B4-BE49-F238E27FC236}">
                  <a16:creationId xmlns:a16="http://schemas.microsoft.com/office/drawing/2014/main" id="{399FD6D2-4577-2DBA-4C35-55BFC2EB0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9" name="Group 29">
            <a:extLst>
              <a:ext uri="{FF2B5EF4-FFF2-40B4-BE49-F238E27FC236}">
                <a16:creationId xmlns:a16="http://schemas.microsoft.com/office/drawing/2014/main" id="{0C6E14F3-2EBF-645D-B19D-247DD7BDDC9E}"/>
              </a:ext>
            </a:extLst>
          </p:cNvPr>
          <p:cNvGrpSpPr>
            <a:grpSpLocks/>
          </p:cNvGrpSpPr>
          <p:nvPr/>
        </p:nvGrpSpPr>
        <p:grpSpPr bwMode="auto">
          <a:xfrm>
            <a:off x="8043863" y="-897732"/>
            <a:ext cx="1793082" cy="1795464"/>
            <a:chOff x="0" y="0"/>
            <a:chExt cx="812800" cy="812800"/>
          </a:xfrm>
        </p:grpSpPr>
        <p:sp>
          <p:nvSpPr>
            <p:cNvPr id="53277" name="Freeform 30">
              <a:extLst>
                <a:ext uri="{FF2B5EF4-FFF2-40B4-BE49-F238E27FC236}">
                  <a16:creationId xmlns:a16="http://schemas.microsoft.com/office/drawing/2014/main" id="{88388859-8EFF-2203-C2B4-0F1C1C5E9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/>
                </a:gs>
                <a:gs pos="100000">
                  <a:srgbClr val="E4D9D9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78" name="TextBox 31">
              <a:extLst>
                <a:ext uri="{FF2B5EF4-FFF2-40B4-BE49-F238E27FC236}">
                  <a16:creationId xmlns:a16="http://schemas.microsoft.com/office/drawing/2014/main" id="{B20FEF7E-0B16-1511-D1DC-2F9D4610D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795"/>
                </a:lnSpc>
              </a:pPr>
              <a:endParaRPr lang="en-VN" altLang="en-VN"/>
            </a:p>
          </p:txBody>
        </p:sp>
      </p:grpSp>
      <p:sp>
        <p:nvSpPr>
          <p:cNvPr id="33" name="Freeform 33">
            <a:extLst>
              <a:ext uri="{FF2B5EF4-FFF2-40B4-BE49-F238E27FC236}">
                <a16:creationId xmlns:a16="http://schemas.microsoft.com/office/drawing/2014/main" id="{10099F6C-E54D-C3A2-9A5F-262880D857E4}"/>
              </a:ext>
            </a:extLst>
          </p:cNvPr>
          <p:cNvSpPr/>
          <p:nvPr/>
        </p:nvSpPr>
        <p:spPr>
          <a:xfrm>
            <a:off x="9744872" y="5611174"/>
            <a:ext cx="7816731" cy="1115759"/>
          </a:xfrm>
          <a:custGeom>
            <a:avLst/>
            <a:gdLst/>
            <a:ahLst/>
            <a:cxnLst/>
            <a:rect l="l" t="t" r="r" b="b"/>
            <a:pathLst>
              <a:path w="9897851" h="1115758">
                <a:moveTo>
                  <a:pt x="0" y="0"/>
                </a:moveTo>
                <a:lnTo>
                  <a:pt x="9897851" y="0"/>
                </a:lnTo>
                <a:lnTo>
                  <a:pt x="9897851" y="1115757"/>
                </a:lnTo>
                <a:lnTo>
                  <a:pt x="0" y="11157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sp>
        <p:nvSpPr>
          <p:cNvPr id="53273" name="TextBox 35">
            <a:extLst>
              <a:ext uri="{FF2B5EF4-FFF2-40B4-BE49-F238E27FC236}">
                <a16:creationId xmlns:a16="http://schemas.microsoft.com/office/drawing/2014/main" id="{3B4D4013-BCC3-5451-0C4F-326A576D4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9670" y="3517108"/>
            <a:ext cx="9270206" cy="1256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>
              <a:lnSpc>
                <a:spcPts val="9845"/>
              </a:lnSpc>
            </a:pPr>
            <a:r>
              <a:rPr lang="en-US" altLang="en-VN" sz="9000" b="1">
                <a:solidFill>
                  <a:srgbClr val="0037F4"/>
                </a:solidFill>
                <a:latin typeface="SVN-Gilroy Heavy" pitchFamily="2" charset="77"/>
              </a:rPr>
              <a:t>TOEIC LISTENING</a:t>
            </a:r>
          </a:p>
        </p:txBody>
      </p:sp>
      <p:sp>
        <p:nvSpPr>
          <p:cNvPr id="53274" name="TextBox 36">
            <a:extLst>
              <a:ext uri="{FF2B5EF4-FFF2-40B4-BE49-F238E27FC236}">
                <a16:creationId xmlns:a16="http://schemas.microsoft.com/office/drawing/2014/main" id="{3F1D2EE4-E3C4-83B4-5AB8-B3E4FAFC2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6963" y="6045995"/>
            <a:ext cx="7469982" cy="690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>
              <a:lnSpc>
                <a:spcPts val="5157"/>
              </a:lnSpc>
            </a:pPr>
            <a:r>
              <a:rPr lang="en-US" altLang="en-VN" sz="6600" b="1" dirty="0">
                <a:solidFill>
                  <a:srgbClr val="FFFFFF"/>
                </a:solidFill>
                <a:latin typeface="SVN-Gilroy XBold" pitchFamily="2" charset="77"/>
              </a:rPr>
              <a:t>PART 2 – WHO </a:t>
            </a:r>
          </a:p>
        </p:txBody>
      </p:sp>
      <p:pic>
        <p:nvPicPr>
          <p:cNvPr id="53275" name="Picture 3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4F347256-E4D8-F5A7-B692-407388DCA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400" y="-138112"/>
            <a:ext cx="2714625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2">
            <a:extLst>
              <a:ext uri="{FF2B5EF4-FFF2-40B4-BE49-F238E27FC236}">
                <a16:creationId xmlns:a16="http://schemas.microsoft.com/office/drawing/2014/main" id="{DD7D97EA-7FAC-2C0B-A1F4-3BC183A45330}"/>
              </a:ext>
            </a:extLst>
          </p:cNvPr>
          <p:cNvSpPr txBox="1"/>
          <p:nvPr/>
        </p:nvSpPr>
        <p:spPr>
          <a:xfrm>
            <a:off x="8979695" y="2857501"/>
            <a:ext cx="7508081" cy="30777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ts val="2441"/>
              </a:lnSpc>
              <a:defRPr/>
            </a:pPr>
            <a:r>
              <a:rPr lang="en-US" sz="2201" spc="704" dirty="0">
                <a:solidFill>
                  <a:srgbClr val="0037F4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</p:spTree>
  </p:cSld>
  <p:clrMapOvr>
    <a:masterClrMapping/>
  </p:clrMapOvr>
  <p:transition spd="slow">
    <p:split orient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282006" y="4754441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158798" y="4627622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50734" y="2839316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486179" y="4893297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7543253" y="4816762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Lý thuyết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881042" y="4792623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2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1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">
            <a:extLst>
              <a:ext uri="{FF2B5EF4-FFF2-40B4-BE49-F238E27FC236}">
                <a16:creationId xmlns:a16="http://schemas.microsoft.com/office/drawing/2014/main" id="{17242FC4-65BF-018F-E701-76B761604591}"/>
              </a:ext>
            </a:extLst>
          </p:cNvPr>
          <p:cNvSpPr/>
          <p:nvPr/>
        </p:nvSpPr>
        <p:spPr>
          <a:xfrm>
            <a:off x="-27561" y="1"/>
            <a:ext cx="18288000" cy="10359794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pic>
        <p:nvPicPr>
          <p:cNvPr id="27" name="Picture 2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8846DA71-E17C-C8A4-4BFF-0AD8DEA3BE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57A2AD51-0ECE-B60B-8C5A-A52FDE5522E5}"/>
              </a:ext>
            </a:extLst>
          </p:cNvPr>
          <p:cNvSpPr txBox="1"/>
          <p:nvPr/>
        </p:nvSpPr>
        <p:spPr>
          <a:xfrm>
            <a:off x="2027164" y="1448591"/>
            <a:ext cx="14233673" cy="107305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FE7809"/>
                </a:solidFill>
                <a:highlight>
                  <a:srgbClr val="FFFFFF"/>
                </a:highlight>
                <a:latin typeface="SVN-Gilroy XBold" pitchFamily="2" charset="77"/>
              </a:rPr>
              <a:t>CÁCH NHẬN DIỆN ĐÁP ÁN ĐÚNG</a:t>
            </a:r>
            <a:endParaRPr lang="en-US" sz="6000" b="1" dirty="0">
              <a:solidFill>
                <a:srgbClr val="FE7809"/>
              </a:solidFill>
              <a:latin typeface="SVN-Gilroy XBold" pitchFamily="2" charset="7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DC6585-E1F2-4F62-0917-4D9369135E3D}"/>
              </a:ext>
            </a:extLst>
          </p:cNvPr>
          <p:cNvCxnSpPr>
            <a:cxnSpLocks/>
          </p:cNvCxnSpPr>
          <p:nvPr/>
        </p:nvCxnSpPr>
        <p:spPr>
          <a:xfrm>
            <a:off x="8907093" y="2822945"/>
            <a:ext cx="0" cy="909083"/>
          </a:xfrm>
          <a:prstGeom prst="line">
            <a:avLst/>
          </a:prstGeom>
          <a:ln>
            <a:solidFill>
              <a:srgbClr val="0037F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0107B6-FA6F-3163-6F31-DA4CCE78C018}"/>
              </a:ext>
            </a:extLst>
          </p:cNvPr>
          <p:cNvCxnSpPr>
            <a:cxnSpLocks/>
          </p:cNvCxnSpPr>
          <p:nvPr/>
        </p:nvCxnSpPr>
        <p:spPr>
          <a:xfrm>
            <a:off x="2438400" y="3732027"/>
            <a:ext cx="13618320" cy="0"/>
          </a:xfrm>
          <a:prstGeom prst="line">
            <a:avLst/>
          </a:prstGeom>
          <a:ln>
            <a:solidFill>
              <a:srgbClr val="0037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B06968-A05C-2B9E-E44D-34F69C85B8E1}"/>
              </a:ext>
            </a:extLst>
          </p:cNvPr>
          <p:cNvSpPr txBox="1"/>
          <p:nvPr/>
        </p:nvSpPr>
        <p:spPr>
          <a:xfrm>
            <a:off x="1363837" y="5437027"/>
            <a:ext cx="18819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>
                <a:solidFill>
                  <a:srgbClr val="0037F4"/>
                </a:solidFill>
                <a:latin typeface="SVN-Gilroy" pitchFamily="2" charset="77"/>
              </a:rPr>
              <a:t>Ngày tháng</a:t>
            </a:r>
            <a:endParaRPr lang="en-VN" sz="4200" dirty="0">
              <a:solidFill>
                <a:srgbClr val="0037F4"/>
              </a:solidFill>
              <a:latin typeface="SVN-Gilroy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02601-EBA2-A831-20B6-B1359DF8C7C8}"/>
              </a:ext>
            </a:extLst>
          </p:cNvPr>
          <p:cNvSpPr txBox="1"/>
          <p:nvPr/>
        </p:nvSpPr>
        <p:spPr>
          <a:xfrm>
            <a:off x="3941863" y="5706444"/>
            <a:ext cx="1881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200" dirty="0">
                <a:solidFill>
                  <a:srgbClr val="0037F4"/>
                </a:solidFill>
                <a:latin typeface="SVN-Gilroy" pitchFamily="2" charset="77"/>
              </a:rPr>
              <a:t>Giới từ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9A660-0260-91AD-0439-E81DFC8C76D1}"/>
              </a:ext>
            </a:extLst>
          </p:cNvPr>
          <p:cNvSpPr txBox="1"/>
          <p:nvPr/>
        </p:nvSpPr>
        <p:spPr>
          <a:xfrm>
            <a:off x="6573248" y="5451025"/>
            <a:ext cx="43782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>
                <a:solidFill>
                  <a:srgbClr val="0037F4"/>
                </a:solidFill>
                <a:latin typeface="SVN-Gilroy" pitchFamily="2" charset="77"/>
              </a:rPr>
              <a:t>Khoảng thời gian tương lai gần</a:t>
            </a:r>
            <a:endParaRPr lang="en-VN" sz="4200" dirty="0">
              <a:solidFill>
                <a:srgbClr val="0037F4"/>
              </a:solidFill>
              <a:latin typeface="SVN-Gilroy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642A00-2266-969B-4B56-144A581FF546}"/>
              </a:ext>
            </a:extLst>
          </p:cNvPr>
          <p:cNvSpPr txBox="1"/>
          <p:nvPr/>
        </p:nvSpPr>
        <p:spPr>
          <a:xfrm>
            <a:off x="11852521" y="5425336"/>
            <a:ext cx="26767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200">
                <a:solidFill>
                  <a:srgbClr val="0037F4"/>
                </a:solidFill>
                <a:latin typeface="SVN-Gilroy" pitchFamily="2" charset="77"/>
              </a:rPr>
              <a:t>Không </a:t>
            </a:r>
            <a:r>
              <a:rPr lang="en-US" sz="4200">
                <a:solidFill>
                  <a:srgbClr val="0037F4"/>
                </a:solidFill>
                <a:latin typeface="SVN-Gilroy" pitchFamily="2" charset="77"/>
              </a:rPr>
              <a:t>tồn tại</a:t>
            </a:r>
            <a:endParaRPr lang="en-VN" sz="4200" dirty="0">
              <a:solidFill>
                <a:srgbClr val="0037F4"/>
              </a:solidFill>
              <a:latin typeface="SVN-Gilroy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90F08-FB85-E2A1-A661-F3796FC260EC}"/>
              </a:ext>
            </a:extLst>
          </p:cNvPr>
          <p:cNvSpPr txBox="1"/>
          <p:nvPr/>
        </p:nvSpPr>
        <p:spPr>
          <a:xfrm>
            <a:off x="14820960" y="5312078"/>
            <a:ext cx="2882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>
                <a:solidFill>
                  <a:srgbClr val="0037F4"/>
                </a:solidFill>
                <a:latin typeface="SVN-Gilroy" pitchFamily="2" charset="77"/>
              </a:rPr>
              <a:t>Câu hỏi ngược</a:t>
            </a:r>
            <a:endParaRPr lang="en-VN" sz="4200" dirty="0">
              <a:solidFill>
                <a:srgbClr val="0037F4"/>
              </a:solidFill>
              <a:latin typeface="SVN-Gilroy" pitchFamily="2" charset="7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51F10A-615E-20CC-D5BE-3E1E85065F60}"/>
              </a:ext>
            </a:extLst>
          </p:cNvPr>
          <p:cNvCxnSpPr/>
          <p:nvPr/>
        </p:nvCxnSpPr>
        <p:spPr>
          <a:xfrm>
            <a:off x="2438400" y="3732027"/>
            <a:ext cx="0" cy="956931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EC78C4-EFC6-250F-FE01-42D584D1B76E}"/>
              </a:ext>
            </a:extLst>
          </p:cNvPr>
          <p:cNvCxnSpPr/>
          <p:nvPr/>
        </p:nvCxnSpPr>
        <p:spPr>
          <a:xfrm>
            <a:off x="4953000" y="3732027"/>
            <a:ext cx="0" cy="956931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A237F2-FC7E-AC44-0F28-69C67333DB7D}"/>
              </a:ext>
            </a:extLst>
          </p:cNvPr>
          <p:cNvCxnSpPr/>
          <p:nvPr/>
        </p:nvCxnSpPr>
        <p:spPr>
          <a:xfrm>
            <a:off x="8907093" y="3732027"/>
            <a:ext cx="0" cy="956931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DD51FD-723E-7FF2-E7CF-BF37D8DCBCB7}"/>
              </a:ext>
            </a:extLst>
          </p:cNvPr>
          <p:cNvCxnSpPr/>
          <p:nvPr/>
        </p:nvCxnSpPr>
        <p:spPr>
          <a:xfrm>
            <a:off x="13258800" y="3732027"/>
            <a:ext cx="0" cy="956931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028EA8-AB2B-21F0-74DA-B4EB3CE1DBDE}"/>
              </a:ext>
            </a:extLst>
          </p:cNvPr>
          <p:cNvCxnSpPr/>
          <p:nvPr/>
        </p:nvCxnSpPr>
        <p:spPr>
          <a:xfrm>
            <a:off x="16056720" y="3706338"/>
            <a:ext cx="0" cy="956931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E1D5B5F-9CC9-F77D-A103-0F303BE8AAFC}"/>
              </a:ext>
            </a:extLst>
          </p:cNvPr>
          <p:cNvSpPr/>
          <p:nvPr/>
        </p:nvSpPr>
        <p:spPr>
          <a:xfrm>
            <a:off x="1286011" y="5277832"/>
            <a:ext cx="2085659" cy="1695671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37A5A6C-316A-1C92-022A-6EED072C7717}"/>
              </a:ext>
            </a:extLst>
          </p:cNvPr>
          <p:cNvSpPr/>
          <p:nvPr/>
        </p:nvSpPr>
        <p:spPr>
          <a:xfrm>
            <a:off x="3840016" y="5277831"/>
            <a:ext cx="2085659" cy="1695671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F700A19-BF7D-8C5E-3B66-21AB3F90B7C8}"/>
              </a:ext>
            </a:extLst>
          </p:cNvPr>
          <p:cNvSpPr/>
          <p:nvPr/>
        </p:nvSpPr>
        <p:spPr>
          <a:xfrm>
            <a:off x="6394022" y="5277831"/>
            <a:ext cx="4883578" cy="1713531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C8D2EBC-1420-E3C4-83FE-D486B0C321A6}"/>
              </a:ext>
            </a:extLst>
          </p:cNvPr>
          <p:cNvSpPr/>
          <p:nvPr/>
        </p:nvSpPr>
        <p:spPr>
          <a:xfrm>
            <a:off x="11745947" y="5269999"/>
            <a:ext cx="2827400" cy="1695671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A82A1C-BB2E-3AB6-3AA7-CFE56EEC821C}"/>
              </a:ext>
            </a:extLst>
          </p:cNvPr>
          <p:cNvSpPr/>
          <p:nvPr/>
        </p:nvSpPr>
        <p:spPr>
          <a:xfrm>
            <a:off x="15145178" y="5269999"/>
            <a:ext cx="2269853" cy="1695671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</p:spTree>
    <p:extLst>
      <p:ext uri="{BB962C8B-B14F-4D97-AF65-F5344CB8AC3E}">
        <p14:creationId xmlns:p14="http://schemas.microsoft.com/office/powerpoint/2010/main" val="92236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1" grpId="0"/>
      <p:bldP spid="12" grpId="0"/>
      <p:bldP spid="13" grpId="0"/>
      <p:bldP spid="26" grpId="0" animBg="1"/>
      <p:bldP spid="28" grpId="0" animBg="1"/>
      <p:bldP spid="30" grpId="0" animBg="1"/>
      <p:bldP spid="31" grpId="0" animBg="1"/>
      <p:bldP spid="3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350586" y="4963456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27378" y="4836637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82678" y="3124740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554759" y="5102312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7235306" y="5036192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Thực hành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949622" y="5001638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3</a:t>
            </a:r>
            <a:endParaRPr lang="en-VN" sz="9000" b="1" dirty="0">
              <a:solidFill>
                <a:srgbClr val="FF7900"/>
              </a:solidFill>
              <a:latin typeface="SVN-Gilroy Heavy" pitchFamily="2" charset="77"/>
              <a:cs typeface="Consolas" panose="020B0609020204030204" pitchFamily="49" charset="0"/>
            </a:endParaRP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3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00239" y="-652155"/>
            <a:ext cx="3744615" cy="37446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0289" y="7487109"/>
            <a:ext cx="2350854" cy="23508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946A33-AB23-9717-2A2A-15F5B95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64508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47A4248-69E1-A4B6-98B9-B6FD922D0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-190500"/>
            <a:ext cx="2714430" cy="1909778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219C4E9-7873-9048-96D7-A88124C1852C}"/>
              </a:ext>
            </a:extLst>
          </p:cNvPr>
          <p:cNvSpPr txBox="1"/>
          <p:nvPr/>
        </p:nvSpPr>
        <p:spPr>
          <a:xfrm>
            <a:off x="2901440" y="1732286"/>
            <a:ext cx="12479970" cy="1139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7200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34291-3D0C-02D7-759B-29451CCED080}"/>
              </a:ext>
            </a:extLst>
          </p:cNvPr>
          <p:cNvSpPr txBox="1"/>
          <p:nvPr/>
        </p:nvSpPr>
        <p:spPr>
          <a:xfrm>
            <a:off x="3515641" y="3726072"/>
            <a:ext cx="11865770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 b="1">
                <a:solidFill>
                  <a:schemeClr val="bg1"/>
                </a:solidFill>
                <a:latin typeface="SVN-Gilroy XBold" pitchFamily="2" charset="77"/>
              </a:rPr>
              <a:t>LESSON </a:t>
            </a:r>
            <a:r>
              <a:rPr lang="en-US" sz="9999" b="1" dirty="0">
                <a:solidFill>
                  <a:schemeClr val="bg1"/>
                </a:solidFill>
                <a:latin typeface="SVN-Gilroy XBold" pitchFamily="2" charset="77"/>
              </a:rPr>
              <a:t>2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3D7C76-67F9-F75C-C2E5-B591A46125AC}"/>
              </a:ext>
            </a:extLst>
          </p:cNvPr>
          <p:cNvSpPr txBox="1"/>
          <p:nvPr/>
        </p:nvSpPr>
        <p:spPr>
          <a:xfrm>
            <a:off x="5268784" y="1411502"/>
            <a:ext cx="75074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2100" spc="704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E6DE9C-00B4-AF84-D728-5DD9225582CA}"/>
              </a:ext>
            </a:extLst>
          </p:cNvPr>
          <p:cNvSpPr txBox="1"/>
          <p:nvPr/>
        </p:nvSpPr>
        <p:spPr>
          <a:xfrm>
            <a:off x="4367034" y="5622157"/>
            <a:ext cx="8554650" cy="1106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99"/>
              </a:lnSpc>
            </a:pPr>
            <a:r>
              <a:rPr lang="vi-VN" sz="6000" b="1" dirty="0">
                <a:solidFill>
                  <a:schemeClr val="bg1"/>
                </a:solidFill>
                <a:latin typeface="SVN-Gilroy SemiBold" pitchFamily="2" charset="77"/>
              </a:rPr>
              <a:t>WHEN – TEST TACTIC</a:t>
            </a:r>
            <a:endParaRPr lang="en-US" sz="6000" b="1" dirty="0">
              <a:solidFill>
                <a:schemeClr val="bg1"/>
              </a:solidFill>
              <a:latin typeface="SVN-Gilroy SemiBold" pitchFamily="2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750538-5522-50A1-2D15-B4FAF205CE86}"/>
              </a:ext>
            </a:extLst>
          </p:cNvPr>
          <p:cNvSpPr/>
          <p:nvPr/>
        </p:nvSpPr>
        <p:spPr>
          <a:xfrm>
            <a:off x="4345263" y="5293776"/>
            <a:ext cx="9668010" cy="19792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pic>
        <p:nvPicPr>
          <p:cNvPr id="21" name="Graphic 20" descr="Signature outline">
            <a:extLst>
              <a:ext uri="{FF2B5EF4-FFF2-40B4-BE49-F238E27FC236}">
                <a16:creationId xmlns:a16="http://schemas.microsoft.com/office/drawing/2014/main" id="{32F9D501-CA01-AF43-0B09-F9288BB3A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0815" y="7721306"/>
            <a:ext cx="963434" cy="963434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72B24753-FD3E-60F5-DF7C-9E7A31D7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6093" y="3774591"/>
            <a:ext cx="1021449" cy="10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12904"/>
      </p:ext>
    </p:extLst>
  </p:cSld>
  <p:clrMapOvr>
    <a:masterClrMapping/>
  </p:clrMapOvr>
  <p:transition spd="slow">
    <p:split orient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5763811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vi-VN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A cleaning service 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90898" y="5941442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Not until this afternoon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90898" y="7239244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Ms. Kim will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49174" y="7061465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73624" y="2670498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When will the client arrive?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71827" y="2688587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When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will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the client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arrive?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1. Cau 1">
            <a:hlinkClick r:id="" action="ppaction://media"/>
            <a:extLst>
              <a:ext uri="{FF2B5EF4-FFF2-40B4-BE49-F238E27FC236}">
                <a16:creationId xmlns:a16="http://schemas.microsoft.com/office/drawing/2014/main" id="{C041E1E9-88E1-A40A-E714-3D1FB24179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5093" y="480655"/>
            <a:ext cx="1036495" cy="103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1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144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7156480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vi-VN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3400">
                <a:latin typeface="SVN-Gilroy" panose="00000500000000000000" pitchFamily="50" charset="0"/>
              </a:rPr>
              <a:t>A. She was very impressed 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30045" y="5973154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In the banquet room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As soon as the microphone arrives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156480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841808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827819" y="2578709"/>
            <a:ext cx="1068878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When will the press conference begin?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827819" y="2583662"/>
            <a:ext cx="10688785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When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will the press conference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begin?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9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350586" y="4777301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27378" y="4650482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82678" y="3010766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554759" y="4916157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7851391" y="4778558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Từ vựng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949622" y="4815483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4</a:t>
            </a:r>
            <a:endParaRPr lang="en-VN" sz="9000" b="1" dirty="0">
              <a:solidFill>
                <a:srgbClr val="FF7900"/>
              </a:solidFill>
              <a:latin typeface="SVN-Gilroy Heavy" pitchFamily="2" charset="77"/>
              <a:cs typeface="Consolas" panose="020B0609020204030204" pitchFamily="49" charset="0"/>
            </a:endParaRP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7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5DA6E2F-ABBC-474E-A1F5-35911775A739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pic>
        <p:nvPicPr>
          <p:cNvPr id="7" name="Picture 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F12147D-6A0D-DDAE-BC5E-E3742F364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BF5FCD4-1E09-75FB-8732-30F2D89F8888}"/>
              </a:ext>
            </a:extLst>
          </p:cNvPr>
          <p:cNvGraphicFramePr>
            <a:graphicFrameLocks noGrp="1"/>
          </p:cNvGraphicFramePr>
          <p:nvPr/>
        </p:nvGraphicFramePr>
        <p:xfrm>
          <a:off x="353505" y="1611089"/>
          <a:ext cx="17802520" cy="73607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901260">
                  <a:extLst>
                    <a:ext uri="{9D8B030D-6E8A-4147-A177-3AD203B41FA5}">
                      <a16:colId xmlns:a16="http://schemas.microsoft.com/office/drawing/2014/main" val="734931601"/>
                    </a:ext>
                  </a:extLst>
                </a:gridCol>
                <a:gridCol w="8901260">
                  <a:extLst>
                    <a:ext uri="{9D8B030D-6E8A-4147-A177-3AD203B41FA5}">
                      <a16:colId xmlns:a16="http://schemas.microsoft.com/office/drawing/2014/main" val="500332774"/>
                    </a:ext>
                  </a:extLst>
                </a:gridCol>
              </a:tblGrid>
              <a:tr h="7360778">
                <a:tc>
                  <a:txBody>
                    <a:bodyPr/>
                    <a:lstStyle/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at the next weekly meeting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as soon as the train arrives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by the end of the month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in two days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later today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no later than Friday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not until after lunch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probably this afternoon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right after the presentation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sometime in July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This afternoon would be best</a:t>
                      </a:r>
                      <a:endParaRPr lang="vi-VN" sz="4500" b="0" i="0" kern="1200" dirty="0">
                        <a:solidFill>
                          <a:schemeClr val="tx1"/>
                        </a:solidFill>
                        <a:effectLst/>
                        <a:latin typeface="SVN-Gilroy" pitchFamily="2" charset="77"/>
                        <a:ea typeface="+mn-ea"/>
                        <a:cs typeface="+mn-cs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whenever</a:t>
                      </a:r>
                    </a:p>
                    <a:p>
                      <a:pPr marL="457200" indent="-457200" algn="l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4500" b="0" i="0" kern="1200" dirty="0">
                        <a:solidFill>
                          <a:schemeClr val="tx1"/>
                        </a:solidFill>
                        <a:effectLst/>
                        <a:latin typeface="SVN-Gilroy" pitchFamily="2" charset="77"/>
                        <a:ea typeface="+mn-ea"/>
                        <a:cs typeface="+mn-cs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37471477"/>
                  </a:ext>
                </a:extLst>
              </a:tr>
            </a:tbl>
          </a:graphicData>
        </a:graphic>
      </p:graphicFrame>
      <p:sp>
        <p:nvSpPr>
          <p:cNvPr id="18" name="TextBox 10">
            <a:extLst>
              <a:ext uri="{FF2B5EF4-FFF2-40B4-BE49-F238E27FC236}">
                <a16:creationId xmlns:a16="http://schemas.microsoft.com/office/drawing/2014/main" id="{41A6EA6D-1F05-5AE8-7884-88F592AE861E}"/>
              </a:ext>
            </a:extLst>
          </p:cNvPr>
          <p:cNvSpPr txBox="1"/>
          <p:nvPr/>
        </p:nvSpPr>
        <p:spPr>
          <a:xfrm>
            <a:off x="2201029" y="302457"/>
            <a:ext cx="14233673" cy="96571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5400" b="1" dirty="0">
                <a:solidFill>
                  <a:srgbClr val="FE7809"/>
                </a:solidFill>
                <a:highlight>
                  <a:srgbClr val="FFFFFF"/>
                </a:highlight>
                <a:latin typeface="SVN-Gilroy XBold" pitchFamily="2" charset="77"/>
              </a:rPr>
              <a:t>TỪ VỰNG</a:t>
            </a:r>
            <a:endParaRPr lang="en-US" sz="5400" b="1" dirty="0">
              <a:solidFill>
                <a:srgbClr val="FE7809"/>
              </a:solidFill>
              <a:latin typeface="SVN-Gilroy X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353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5DA6E2F-ABBC-474E-A1F5-35911775A739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pic>
        <p:nvPicPr>
          <p:cNvPr id="7" name="Picture 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F12147D-6A0D-DDAE-BC5E-E3742F364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BF5FCD4-1E09-75FB-8732-30F2D89F8888}"/>
              </a:ext>
            </a:extLst>
          </p:cNvPr>
          <p:cNvGraphicFramePr>
            <a:graphicFrameLocks noGrp="1"/>
          </p:cNvGraphicFramePr>
          <p:nvPr/>
        </p:nvGraphicFramePr>
        <p:xfrm>
          <a:off x="1970468" y="1461035"/>
          <a:ext cx="15319420" cy="702921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659710">
                  <a:extLst>
                    <a:ext uri="{9D8B030D-6E8A-4147-A177-3AD203B41FA5}">
                      <a16:colId xmlns:a16="http://schemas.microsoft.com/office/drawing/2014/main" val="734931601"/>
                    </a:ext>
                  </a:extLst>
                </a:gridCol>
                <a:gridCol w="7659710">
                  <a:extLst>
                    <a:ext uri="{9D8B030D-6E8A-4147-A177-3AD203B41FA5}">
                      <a16:colId xmlns:a16="http://schemas.microsoft.com/office/drawing/2014/main" val="500332774"/>
                    </a:ext>
                  </a:extLst>
                </a:gridCol>
              </a:tblGrid>
              <a:tr h="7029218">
                <a:tc>
                  <a:txBody>
                    <a:bodyPr/>
                    <a:lstStyle/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every month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for now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right away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right now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today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yesterday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already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at our last gathering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earlier this week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sometime last week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three weeks ago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endParaRPr lang="en-VN" sz="45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37471477"/>
                  </a:ext>
                </a:extLst>
              </a:tr>
            </a:tbl>
          </a:graphicData>
        </a:graphic>
      </p:graphicFrame>
      <p:sp>
        <p:nvSpPr>
          <p:cNvPr id="18" name="TextBox 10">
            <a:extLst>
              <a:ext uri="{FF2B5EF4-FFF2-40B4-BE49-F238E27FC236}">
                <a16:creationId xmlns:a16="http://schemas.microsoft.com/office/drawing/2014/main" id="{41A6EA6D-1F05-5AE8-7884-88F592AE861E}"/>
              </a:ext>
            </a:extLst>
          </p:cNvPr>
          <p:cNvSpPr txBox="1"/>
          <p:nvPr/>
        </p:nvSpPr>
        <p:spPr>
          <a:xfrm>
            <a:off x="2201029" y="302457"/>
            <a:ext cx="14233673" cy="96571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5400" b="1" dirty="0">
                <a:solidFill>
                  <a:srgbClr val="FE7809"/>
                </a:solidFill>
                <a:highlight>
                  <a:srgbClr val="FFFFFF"/>
                </a:highlight>
                <a:latin typeface="SVN-Gilroy XBold" pitchFamily="2" charset="77"/>
              </a:rPr>
              <a:t>TỪ VỰNG</a:t>
            </a:r>
            <a:endParaRPr lang="en-US" sz="5400" b="1" dirty="0">
              <a:solidFill>
                <a:srgbClr val="FE7809"/>
              </a:solidFill>
              <a:latin typeface="SVN-Gilroy X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4820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00239" y="-652155"/>
            <a:ext cx="3744615" cy="37446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0289" y="7487109"/>
            <a:ext cx="2350854" cy="23508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946A33-AB23-9717-2A2A-15F5B95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64508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47A4248-69E1-A4B6-98B9-B6FD922D0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-190500"/>
            <a:ext cx="2714430" cy="1909778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219C4E9-7873-9048-96D7-A88124C1852C}"/>
              </a:ext>
            </a:extLst>
          </p:cNvPr>
          <p:cNvSpPr txBox="1"/>
          <p:nvPr/>
        </p:nvSpPr>
        <p:spPr>
          <a:xfrm>
            <a:off x="2901440" y="1732286"/>
            <a:ext cx="12479970" cy="1139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 Heavy" pitchFamily="2" charset="77"/>
                <a:ea typeface="+mn-ea"/>
                <a:cs typeface="+mn-cs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34291-3D0C-02D7-759B-29451CCED080}"/>
              </a:ext>
            </a:extLst>
          </p:cNvPr>
          <p:cNvSpPr txBox="1"/>
          <p:nvPr/>
        </p:nvSpPr>
        <p:spPr>
          <a:xfrm>
            <a:off x="3515641" y="3726072"/>
            <a:ext cx="11865770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9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VN-Gilroy XBold" pitchFamily="2" charset="77"/>
                <a:ea typeface="+mn-ea"/>
                <a:cs typeface="+mn-cs"/>
              </a:rPr>
              <a:t>LESSON </a:t>
            </a:r>
            <a:r>
              <a:rPr lang="en-US" sz="9999" b="1" dirty="0">
                <a:solidFill>
                  <a:prstClr val="white"/>
                </a:solidFill>
                <a:latin typeface="SVN-Gilroy XBold" pitchFamily="2" charset="77"/>
              </a:rPr>
              <a:t>2</a:t>
            </a:r>
            <a:endParaRPr kumimoji="0" lang="en-US" sz="99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VN-Gilroy XBold" pitchFamily="2" charset="77"/>
              <a:ea typeface="+mn-ea"/>
              <a:cs typeface="+mn-cs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3D7C76-67F9-F75C-C2E5-B591A46125AC}"/>
              </a:ext>
            </a:extLst>
          </p:cNvPr>
          <p:cNvSpPr txBox="1"/>
          <p:nvPr/>
        </p:nvSpPr>
        <p:spPr>
          <a:xfrm>
            <a:off x="5268784" y="1411502"/>
            <a:ext cx="75074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4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70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VN-Gilroy Medium" pitchFamily="2" charset="77"/>
                <a:ea typeface="+mn-ea"/>
                <a:cs typeface="+mn-cs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E6DE9C-00B4-AF84-D728-5DD9225582CA}"/>
              </a:ext>
            </a:extLst>
          </p:cNvPr>
          <p:cNvSpPr txBox="1"/>
          <p:nvPr/>
        </p:nvSpPr>
        <p:spPr>
          <a:xfrm>
            <a:off x="4745207" y="5611271"/>
            <a:ext cx="8554650" cy="1123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VN-Gilroy SemiBold" pitchFamily="2" charset="77"/>
                <a:ea typeface="+mn-ea"/>
                <a:cs typeface="+mn-cs"/>
              </a:rPr>
              <a:t>ACTUAL</a:t>
            </a:r>
            <a:r>
              <a:rPr kumimoji="0" lang="vi-VN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VN-Gilroy SemiBold" pitchFamily="2" charset="77"/>
                <a:ea typeface="+mn-ea"/>
                <a:cs typeface="+mn-cs"/>
              </a:rPr>
              <a:t> </a:t>
            </a:r>
            <a:r>
              <a:rPr kumimoji="0" lang="vi-V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VN-Gilroy SemiBold" pitchFamily="2" charset="77"/>
                <a:ea typeface="+mn-ea"/>
                <a:cs typeface="+mn-cs"/>
              </a:rPr>
              <a:t>TEST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VN-Gilroy SemiBold" pitchFamily="2" charset="77"/>
              <a:ea typeface="+mn-ea"/>
              <a:cs typeface="+mn-cs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750538-5522-50A1-2D15-B4FAF205CE86}"/>
              </a:ext>
            </a:extLst>
          </p:cNvPr>
          <p:cNvSpPr/>
          <p:nvPr/>
        </p:nvSpPr>
        <p:spPr>
          <a:xfrm>
            <a:off x="4345263" y="5293776"/>
            <a:ext cx="9668010" cy="19792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Graphic 20" descr="Signature outline">
            <a:extLst>
              <a:ext uri="{FF2B5EF4-FFF2-40B4-BE49-F238E27FC236}">
                <a16:creationId xmlns:a16="http://schemas.microsoft.com/office/drawing/2014/main" id="{32F9D501-CA01-AF43-0B09-F9288BB3A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0815" y="7721306"/>
            <a:ext cx="963434" cy="963434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72B24753-FD3E-60F5-DF7C-9E7A31D7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6093" y="3774591"/>
            <a:ext cx="1021449" cy="10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84714"/>
      </p:ext>
    </p:extLst>
  </p:cSld>
  <p:clrMapOvr>
    <a:masterClrMapping/>
  </p:clrMapOvr>
  <p:transition spd="slow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373446" y="4640141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50238" y="4513322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78295" y="3079346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577619" y="4778997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8308145" y="4747572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Ví dụ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972482" y="4678323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1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0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5763811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There are going to be two pairs.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5929743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A technician will fix it tomorrow.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4" y="7165335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No, I don’t know how.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038067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Who’s going to repair the computer system?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69042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Who’s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going to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repair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the computer system?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1. Cau 1">
            <a:hlinkClick r:id="" action="ppaction://media"/>
            <a:extLst>
              <a:ext uri="{FF2B5EF4-FFF2-40B4-BE49-F238E27FC236}">
                <a16:creationId xmlns:a16="http://schemas.microsoft.com/office/drawing/2014/main" id="{8D327345-3C9A-7CB3-967D-03E6141CE1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0800" y="372417"/>
            <a:ext cx="716611" cy="71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6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2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95874" y="7061215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2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 Every night until nine.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5929743"/>
            <a:ext cx="6782348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About three or four dollars.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4" y="720561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Down the street from my office.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94673" y="7061215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400" b="1">
                <a:solidFill>
                  <a:prstClr val="black"/>
                </a:solidFill>
                <a:latin typeface="SVN-Gilroy" panose="00000500000000000000" pitchFamily="50" charset="0"/>
              </a:rPr>
              <a:t>Where is the supermarket?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713511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400" b="1">
                <a:solidFill>
                  <a:srgbClr val="0037F4"/>
                </a:solidFill>
                <a:latin typeface="SVN-Gilroy" panose="00000500000000000000" pitchFamily="50" charset="0"/>
              </a:rPr>
              <a:t>Where </a:t>
            </a:r>
            <a:r>
              <a:rPr lang="en-US" sz="4400" b="1">
                <a:solidFill>
                  <a:schemeClr val="tx1"/>
                </a:solidFill>
                <a:latin typeface="SVN-Gilroy" panose="00000500000000000000" pitchFamily="50" charset="0"/>
              </a:rPr>
              <a:t>is the </a:t>
            </a:r>
            <a:r>
              <a:rPr lang="en-US" sz="4400" b="1">
                <a:solidFill>
                  <a:srgbClr val="0037F4"/>
                </a:solidFill>
                <a:latin typeface="SVN-Gilroy" panose="00000500000000000000" pitchFamily="50" charset="0"/>
              </a:rPr>
              <a:t>supermarket?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pic>
        <p:nvPicPr>
          <p:cNvPr id="2" name="2. Cau 2">
            <a:hlinkClick r:id="" action="ppaction://media"/>
            <a:extLst>
              <a:ext uri="{FF2B5EF4-FFF2-40B4-BE49-F238E27FC236}">
                <a16:creationId xmlns:a16="http://schemas.microsoft.com/office/drawing/2014/main" id="{A82B8741-8E9C-1617-DCC1-23E0A452B2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42607" y="326001"/>
            <a:ext cx="755407" cy="7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8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7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61504" y="4507833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3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In less than six months.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5988647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We’ll plan them on the weekend.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5" y="7336043"/>
            <a:ext cx="766047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 At the new factory.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7443" y="7162575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835204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578709"/>
            <a:ext cx="10494374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When will the plant begin production?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582910"/>
            <a:ext cx="10826048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When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will the plant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begin production?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pic>
        <p:nvPicPr>
          <p:cNvPr id="2" name="3. Cau 3">
            <a:hlinkClick r:id="" action="ppaction://media"/>
            <a:extLst>
              <a:ext uri="{FF2B5EF4-FFF2-40B4-BE49-F238E27FC236}">
                <a16:creationId xmlns:a16="http://schemas.microsoft.com/office/drawing/2014/main" id="{416011FF-1F3A-CCFE-8258-7C2845B38F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0800" y="469017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9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0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4551463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4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 Let your supervisor know.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5927419"/>
            <a:ext cx="6325148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 For a dentist appointment.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99726" y="7244942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 About two o’clock.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075190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Who should I tell if I need to leave early?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69042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Who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should I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 tell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if I need to leave early?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4. Cau 4">
            <a:hlinkClick r:id="" action="ppaction://media"/>
            <a:extLst>
              <a:ext uri="{FF2B5EF4-FFF2-40B4-BE49-F238E27FC236}">
                <a16:creationId xmlns:a16="http://schemas.microsoft.com/office/drawing/2014/main" id="{3D87022E-B083-9450-5A3B-F47A83ED20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61401" y="340911"/>
            <a:ext cx="715200" cy="7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4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7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4530837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5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 The machine is broken.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5906128"/>
            <a:ext cx="6934748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 A dollar per cup.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4" y="7256696"/>
            <a:ext cx="731559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 Sorry, I can’t.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060441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Where can I make a copy?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678995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Where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can I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make a copy?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pic>
        <p:nvPicPr>
          <p:cNvPr id="2" name="5. Cau 5">
            <a:hlinkClick r:id="" action="ppaction://media"/>
            <a:extLst>
              <a:ext uri="{FF2B5EF4-FFF2-40B4-BE49-F238E27FC236}">
                <a16:creationId xmlns:a16="http://schemas.microsoft.com/office/drawing/2014/main" id="{AE498E4E-2DD8-8FD8-3364-78AB10D967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35229" y="447246"/>
            <a:ext cx="724274" cy="72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2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60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5763811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6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 At the airport.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5904386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 Around ten.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47252" y="720561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 It’s once a month.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000485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When is the inspector supposed to arrive?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When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is the inspector supposed to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arrive?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pic>
        <p:nvPicPr>
          <p:cNvPr id="2" name="6. Cau 6">
            <a:hlinkClick r:id="" action="ppaction://media"/>
            <a:extLst>
              <a:ext uri="{FF2B5EF4-FFF2-40B4-BE49-F238E27FC236}">
                <a16:creationId xmlns:a16="http://schemas.microsoft.com/office/drawing/2014/main" id="{18D78DFA-04C6-35CA-5D1C-36042087B6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4320" y="420032"/>
            <a:ext cx="711981" cy="71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8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5828600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7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 Tomorrow morning.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4561" y="6008626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 Her secretary will.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5" y="7336043"/>
            <a:ext cx="651747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 Follow the map.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143271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841808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Who’s going to take the director to the airport?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701654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Who’s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going to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take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the director to the airport?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7. Cau 7">
            <a:hlinkClick r:id="" action="ppaction://media"/>
            <a:extLst>
              <a:ext uri="{FF2B5EF4-FFF2-40B4-BE49-F238E27FC236}">
                <a16:creationId xmlns:a16="http://schemas.microsoft.com/office/drawing/2014/main" id="{B7FBD6FC-EBA2-8B86-A235-4AD7F6AF05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32542" y="384864"/>
            <a:ext cx="729648" cy="7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3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4441365"/>
            <a:ext cx="8532000" cy="11124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8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451304"/>
            <a:ext cx="8530043" cy="1112633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 From the supply cabinet.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5977084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 It’s in ink.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 Twenty-five cents each.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143271"/>
            <a:ext cx="8532000" cy="1112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2000" cy="1112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Where can I get a pencil?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705633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Where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can I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 get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a pencil?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8. Cau 8">
            <a:hlinkClick r:id="" action="ppaction://media"/>
            <a:extLst>
              <a:ext uri="{FF2B5EF4-FFF2-40B4-BE49-F238E27FC236}">
                <a16:creationId xmlns:a16="http://schemas.microsoft.com/office/drawing/2014/main" id="{48D58237-B563-6BC2-01FA-83E25B28E8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28478" y="447246"/>
            <a:ext cx="783666" cy="78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0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43001" y="5821917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9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The ticket cost ten dollars.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6021598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 In ten minutes.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5" y="7336043"/>
            <a:ext cx="666987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 We’ve just run out.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143271"/>
            <a:ext cx="8538756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43560" y="5841582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When is the race supposed to start?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713511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When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is the race supposed to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start?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pic>
        <p:nvPicPr>
          <p:cNvPr id="2" name="9. Cau 9">
            <a:hlinkClick r:id="" action="ppaction://media"/>
            <a:extLst>
              <a:ext uri="{FF2B5EF4-FFF2-40B4-BE49-F238E27FC236}">
                <a16:creationId xmlns:a16="http://schemas.microsoft.com/office/drawing/2014/main" id="{3862A9ED-AAD2-6BD0-D91C-854CBD7822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43200" y="447246"/>
            <a:ext cx="782443" cy="78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2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4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50934" y="7171423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10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A. Yes, he certainly is.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83524" y="5931329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I’m going to charge the battery.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 We don’t know yet.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171423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58384" y="266970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Who is going to take charge when Mr. Giovani leaves?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58384" y="266970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Who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is going to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take charge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when Mr. Giovani leaves?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10. Cau 10">
            <a:hlinkClick r:id="" action="ppaction://media"/>
            <a:extLst>
              <a:ext uri="{FF2B5EF4-FFF2-40B4-BE49-F238E27FC236}">
                <a16:creationId xmlns:a16="http://schemas.microsoft.com/office/drawing/2014/main" id="{B3D660A9-6FA0-A788-D2BA-D540A29DD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59474" y="424776"/>
            <a:ext cx="744533" cy="7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6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9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" y="0"/>
            <a:ext cx="16266647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13270169" y="-2236578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477976" y="-7285015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18284">
            <a:off x="9534406" y="5319614"/>
            <a:ext cx="274712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457022" y="475374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 XBold" pitchFamily="2" charset="77"/>
                </a:rPr>
                <a:t>1</a:t>
              </a: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187216" y="3391853"/>
            <a:ext cx="8661812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532097" y="3392618"/>
            <a:ext cx="8316930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</a:t>
            </a:r>
            <a:r>
              <a:rPr lang="en-US" sz="4200" dirty="0">
                <a:latin typeface="SVN-Gilroy" pitchFamily="2" charset="77"/>
              </a:rPr>
              <a:t>I heard that </a:t>
            </a:r>
            <a:r>
              <a:rPr lang="en-US" sz="4200" u="sng" dirty="0">
                <a:latin typeface="SVN-Gilroy" pitchFamily="2" charset="77"/>
              </a:rPr>
              <a:t>Maria Ortega</a:t>
            </a:r>
            <a:r>
              <a:rPr lang="en-US" sz="4200" dirty="0">
                <a:latin typeface="SVN-Gilroy" pitchFamily="2" charset="77"/>
              </a:rPr>
              <a:t> will </a:t>
            </a:r>
            <a:endParaRPr lang="en-US" sz="4200" dirty="0">
              <a:latin typeface="SVN-Gilroy" panose="00000500000000000000" pitchFamily="50" charset="0"/>
            </a:endParaRP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532097" y="4828263"/>
            <a:ext cx="5431845" cy="5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4200" dirty="0">
                <a:latin typeface="SVN-Gilroy" pitchFamily="2" charset="77"/>
              </a:rPr>
              <a:t>B. No. I’m not tired </a:t>
            </a:r>
            <a:endParaRPr lang="en-US" sz="42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187215" y="4766345"/>
            <a:ext cx="8649794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1173943" y="1388441"/>
            <a:ext cx="12881417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Who will replace Mr. Fernandez when he retires? 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1158068" y="1204202"/>
            <a:ext cx="13256546" cy="17574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Who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 will </a:t>
            </a: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replace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Mr. Fernandez when he retires?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617539" y="6419717"/>
            <a:ext cx="9969500" cy="2269404"/>
          </a:xfrm>
          <a:prstGeom prst="rect">
            <a:avLst/>
          </a:prstGeom>
          <a:solidFill>
            <a:schemeClr val="bg1"/>
          </a:solidFill>
          <a:ln>
            <a:solidFill>
              <a:srgbClr val="0037F4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câu hỏi: Nghe 3 từ đầu tiên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đáp án đúng: tên người, loại Yes/No </a:t>
            </a:r>
          </a:p>
        </p:txBody>
      </p:sp>
      <p:sp>
        <p:nvSpPr>
          <p:cNvPr id="31" name="Google Shape;152;p25">
            <a:extLst>
              <a:ext uri="{FF2B5EF4-FFF2-40B4-BE49-F238E27FC236}">
                <a16:creationId xmlns:a16="http://schemas.microsoft.com/office/drawing/2014/main" id="{3BE70368-2B50-605B-FC83-7C7D27808373}"/>
              </a:ext>
            </a:extLst>
          </p:cNvPr>
          <p:cNvSpPr/>
          <p:nvPr/>
        </p:nvSpPr>
        <p:spPr>
          <a:xfrm>
            <a:off x="1195889" y="3404839"/>
            <a:ext cx="8649795" cy="824261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32" name="Google Shape;154;p25">
            <a:extLst>
              <a:ext uri="{FF2B5EF4-FFF2-40B4-BE49-F238E27FC236}">
                <a16:creationId xmlns:a16="http://schemas.microsoft.com/office/drawing/2014/main" id="{A5E8A2B6-56B1-CEB5-0AF4-57AA9A2D4695}"/>
              </a:ext>
            </a:extLst>
          </p:cNvPr>
          <p:cNvSpPr txBox="1">
            <a:spLocks/>
          </p:cNvSpPr>
          <p:nvPr/>
        </p:nvSpPr>
        <p:spPr>
          <a:xfrm>
            <a:off x="1520078" y="3357910"/>
            <a:ext cx="8316930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 Medium" pitchFamily="2" charset="77"/>
              </a:rPr>
              <a:t>A. I heard that </a:t>
            </a:r>
            <a:r>
              <a:rPr lang="en-US" sz="4200" u="sng" dirty="0">
                <a:latin typeface="SVN-Gilroy Medium" pitchFamily="2" charset="77"/>
              </a:rPr>
              <a:t>Maria Ortega</a:t>
            </a:r>
            <a:r>
              <a:rPr lang="en-US" sz="4200" dirty="0">
                <a:latin typeface="SVN-Gilroy Medium" pitchFamily="2" charset="77"/>
              </a:rPr>
              <a:t> will 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3" grpId="0" animBg="1"/>
      <p:bldP spid="24" grpId="0" animBg="1"/>
      <p:bldP spid="31" grpId="0" animBg="1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84834-74E6-B190-DA4B-69D541E34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DF895A8-F390-A604-313C-BA2EBA87211E}"/>
              </a:ext>
            </a:extLst>
          </p:cNvPr>
          <p:cNvSpPr/>
          <p:nvPr/>
        </p:nvSpPr>
        <p:spPr>
          <a:xfrm>
            <a:off x="1138644" y="5763811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4A0B4E6-B9BA-C43E-CDE5-C1FE8BD774C7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1CA6F66-AB9D-7D92-7A2A-60BB2A996578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B62CAAE-88E5-A2F4-331C-035A2482FCAD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BF19DA6-BDB3-70DB-91D6-2A2EE2B4C56A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5365C46-6E2E-0856-0DD5-F3B667B5EF1E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E339974-0328-8611-46A2-773E3AE9B78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44C6D8D-261C-F079-E2A4-DD82DF86DFF7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FB018D9D-ECD1-2D2F-B283-0A9D0198CF96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589DABA6-362C-C794-6D43-C30F100110E4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We’re taking a tour.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4CF66B00-1AFA-3505-DC84-E3464BD3AA11}"/>
              </a:ext>
            </a:extLst>
          </p:cNvPr>
          <p:cNvSpPr txBox="1">
            <a:spLocks/>
          </p:cNvSpPr>
          <p:nvPr/>
        </p:nvSpPr>
        <p:spPr>
          <a:xfrm>
            <a:off x="1447252" y="5929743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At the new stadium.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BC538B10-09DE-E111-9A05-DA86B88211F4}"/>
              </a:ext>
            </a:extLst>
          </p:cNvPr>
          <p:cNvSpPr txBox="1">
            <a:spLocks/>
          </p:cNvSpPr>
          <p:nvPr/>
        </p:nvSpPr>
        <p:spPr>
          <a:xfrm>
            <a:off x="1483524" y="7165335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It’s in the basket.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E6A436AF-C866-A6D0-C437-DB09B539253E}"/>
              </a:ext>
            </a:extLst>
          </p:cNvPr>
          <p:cNvSpPr/>
          <p:nvPr/>
        </p:nvSpPr>
        <p:spPr>
          <a:xfrm>
            <a:off x="1138644" y="7038067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7D3D73AF-66E0-A56F-155D-59E01B66A711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8EED74-E084-EBB7-61F3-B18590D33A88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Where is next year’s basketball tournament being held?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CF491DF-9996-E67D-BB4C-944B67B0391A}"/>
              </a:ext>
            </a:extLst>
          </p:cNvPr>
          <p:cNvSpPr/>
          <p:nvPr/>
        </p:nvSpPr>
        <p:spPr>
          <a:xfrm>
            <a:off x="969814" y="269042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Where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is next year’s basketball tournament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being held?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pic>
        <p:nvPicPr>
          <p:cNvPr id="2" name="11. Cau 11">
            <a:hlinkClick r:id="" action="ppaction://media"/>
            <a:extLst>
              <a:ext uri="{FF2B5EF4-FFF2-40B4-BE49-F238E27FC236}">
                <a16:creationId xmlns:a16="http://schemas.microsoft.com/office/drawing/2014/main" id="{D294982E-B3DF-E83F-41F7-CAA8E98DBF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01768" y="447246"/>
            <a:ext cx="786149" cy="7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7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1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95CFE-C912-9F84-B57C-2C8D2BBE8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CB7429AB-A427-CA2A-5F3C-A8F6013DE799}"/>
              </a:ext>
            </a:extLst>
          </p:cNvPr>
          <p:cNvSpPr/>
          <p:nvPr/>
        </p:nvSpPr>
        <p:spPr>
          <a:xfrm>
            <a:off x="1195874" y="7061215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71B5275-0737-29CB-4CD1-533A11AFF043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5B0E6B0-22ED-E9A1-FC80-0E72811A1559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61047E7-98C0-B744-98F0-75550C498354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3A52D817-2D9D-4C51-BF72-B579A917D2AB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B96BF49-B771-8361-5D94-EA0829BB3A50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66D2D3F-C75A-7DA6-67C0-A519A829B0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3BD0036-48B9-E2AD-9A04-1B1B740E6F5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2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BA39DA90-168B-F9C7-26FC-3F08FF59374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300D2BB1-D2FE-EDE6-72A7-00DEA9659926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He bought fruit.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A551E339-50A4-0F37-05B1-1E5EA60651BD}"/>
              </a:ext>
            </a:extLst>
          </p:cNvPr>
          <p:cNvSpPr txBox="1">
            <a:spLocks/>
          </p:cNvSpPr>
          <p:nvPr/>
        </p:nvSpPr>
        <p:spPr>
          <a:xfrm>
            <a:off x="1447252" y="5929743"/>
            <a:ext cx="6782348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Close the door, please.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B5D25F40-F25F-4135-96DC-0F289780D52E}"/>
              </a:ext>
            </a:extLst>
          </p:cNvPr>
          <p:cNvSpPr txBox="1">
            <a:spLocks/>
          </p:cNvSpPr>
          <p:nvPr/>
        </p:nvSpPr>
        <p:spPr>
          <a:xfrm>
            <a:off x="1483524" y="720561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Soon, I think.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76A44640-7E3E-EA91-E2C1-F7338263F887}"/>
              </a:ext>
            </a:extLst>
          </p:cNvPr>
          <p:cNvSpPr/>
          <p:nvPr/>
        </p:nvSpPr>
        <p:spPr>
          <a:xfrm>
            <a:off x="1194673" y="7061215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1523A56D-E0B1-9DE9-3F79-1B39D0C91D6F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D0F3366-E0F6-3E9C-9E3D-AFD2A2552F8F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When does the grocery store close?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69FC184-77A3-3301-07CC-AEDA59788166}"/>
              </a:ext>
            </a:extLst>
          </p:cNvPr>
          <p:cNvSpPr/>
          <p:nvPr/>
        </p:nvSpPr>
        <p:spPr>
          <a:xfrm>
            <a:off x="969814" y="2713511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When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does the grocery store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close?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pic>
        <p:nvPicPr>
          <p:cNvPr id="2" name="12. Cau 12">
            <a:hlinkClick r:id="" action="ppaction://media"/>
            <a:extLst>
              <a:ext uri="{FF2B5EF4-FFF2-40B4-BE49-F238E27FC236}">
                <a16:creationId xmlns:a16="http://schemas.microsoft.com/office/drawing/2014/main" id="{2939293A-8302-FDB8-1317-0BF9E813B9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7366" y="478732"/>
            <a:ext cx="755407" cy="7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8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4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26DA2-9976-2E3F-62CF-B31B336C3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2E224AA7-8D79-357E-7BDB-BD8831394906}"/>
              </a:ext>
            </a:extLst>
          </p:cNvPr>
          <p:cNvSpPr/>
          <p:nvPr/>
        </p:nvSpPr>
        <p:spPr>
          <a:xfrm>
            <a:off x="1161504" y="5828065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D2C9EB1-C87C-3531-EDE4-968350B4B20C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6EA063B-EA19-2A62-B666-EE284D110FFB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AA44433-715E-7784-C0A2-E1BE8C97FCC3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9EBDE9A0-7455-5D69-081E-2CC5618F4AEE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6426E81-A9A8-FE4B-2176-2B5746818C35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7294B40-7DA9-CAB6-C026-E61A511C61C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A083D1F-F92E-6A95-58B8-021F7B44CBD3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3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A4A69A84-518A-B6A7-A216-826DDD67347A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C351C5E-1DDE-F738-A44B-E998DBD8CEF1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He got an e-mail.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4C939F60-5C82-3CFB-AEB4-42FE8BC45B96}"/>
              </a:ext>
            </a:extLst>
          </p:cNvPr>
          <p:cNvSpPr txBox="1">
            <a:spLocks/>
          </p:cNvSpPr>
          <p:nvPr/>
        </p:nvSpPr>
        <p:spPr>
          <a:xfrm>
            <a:off x="1447252" y="5988647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Mr. Santori handles that.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B3C417E-BF40-1361-217E-0ACA388E0B04}"/>
              </a:ext>
            </a:extLst>
          </p:cNvPr>
          <p:cNvSpPr txBox="1">
            <a:spLocks/>
          </p:cNvSpPr>
          <p:nvPr/>
        </p:nvSpPr>
        <p:spPr>
          <a:xfrm>
            <a:off x="1483525" y="7336043"/>
            <a:ext cx="766047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No, she wasn’t invited.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D19CE6B8-8A4D-CDC4-3B11-51F227D5004D}"/>
              </a:ext>
            </a:extLst>
          </p:cNvPr>
          <p:cNvSpPr/>
          <p:nvPr/>
        </p:nvSpPr>
        <p:spPr>
          <a:xfrm>
            <a:off x="1137443" y="7162575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E000B93F-67B2-03AD-B6BC-FEB2CB232A3C}"/>
              </a:ext>
            </a:extLst>
          </p:cNvPr>
          <p:cNvSpPr/>
          <p:nvPr/>
        </p:nvSpPr>
        <p:spPr>
          <a:xfrm>
            <a:off x="1138644" y="5835204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EA8B138-6DF6-FC6B-85B0-DDC20FAFADFD}"/>
              </a:ext>
            </a:extLst>
          </p:cNvPr>
          <p:cNvSpPr/>
          <p:nvPr/>
        </p:nvSpPr>
        <p:spPr>
          <a:xfrm>
            <a:off x="969814" y="2578709"/>
            <a:ext cx="10494374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Who’s responsible for sending the invitations?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67A4D07-3371-D066-7F53-725C9A0E3158}"/>
              </a:ext>
            </a:extLst>
          </p:cNvPr>
          <p:cNvSpPr/>
          <p:nvPr/>
        </p:nvSpPr>
        <p:spPr>
          <a:xfrm>
            <a:off x="970683" y="2582311"/>
            <a:ext cx="10826048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Who’s responsible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for sending the invitations?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13. Cau 13">
            <a:hlinkClick r:id="" action="ppaction://media"/>
            <a:extLst>
              <a:ext uri="{FF2B5EF4-FFF2-40B4-BE49-F238E27FC236}">
                <a16:creationId xmlns:a16="http://schemas.microsoft.com/office/drawing/2014/main" id="{8FB02FC5-3413-DCB6-B50C-0E940236A0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0" y="482454"/>
            <a:ext cx="700329" cy="7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00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81682-BE9B-55B0-514A-4EAAC8110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C1FAFEB1-E9F1-17F3-3A1E-BEC313AA8A68}"/>
              </a:ext>
            </a:extLst>
          </p:cNvPr>
          <p:cNvSpPr/>
          <p:nvPr/>
        </p:nvSpPr>
        <p:spPr>
          <a:xfrm>
            <a:off x="1138644" y="4551463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5F6B139-8E65-EA06-A7BB-756D786702D6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E640A9D-7D1C-37F2-852B-F747DE950C43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356F4EF-5E77-8488-8956-F840DF58D97A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E4AB20C7-2108-87D6-5DB0-7EFC4C124502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87B312F-C966-3A35-DB1E-AF06E253D2E5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443F833-0423-9FB2-E214-036FF9C053F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A592924-869C-6691-6C51-AD7066758E43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4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437F3F0C-9BC4-831F-D979-A3A3A44C26B8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4C1262D3-1044-4C47-9739-315CAFB55266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On television.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662CB3F6-A966-0772-6E4A-77643F1A1294}"/>
              </a:ext>
            </a:extLst>
          </p:cNvPr>
          <p:cNvSpPr txBox="1">
            <a:spLocks/>
          </p:cNvSpPr>
          <p:nvPr/>
        </p:nvSpPr>
        <p:spPr>
          <a:xfrm>
            <a:off x="1447252" y="5927419"/>
            <a:ext cx="6325148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 It was new.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9E69D711-EB96-659D-339F-433813C7935A}"/>
              </a:ext>
            </a:extLst>
          </p:cNvPr>
          <p:cNvSpPr txBox="1">
            <a:spLocks/>
          </p:cNvSpPr>
          <p:nvPr/>
        </p:nvSpPr>
        <p:spPr>
          <a:xfrm>
            <a:off x="1499726" y="7244942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On the right.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13406E7E-BA68-289D-F541-F31BC411E744}"/>
              </a:ext>
            </a:extLst>
          </p:cNvPr>
          <p:cNvSpPr/>
          <p:nvPr/>
        </p:nvSpPr>
        <p:spPr>
          <a:xfrm>
            <a:off x="1138644" y="7075190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99763EE7-DCAD-4D5C-3A37-6860615DA2A6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A95E633-1270-BCB1-FDE0-753B48CED36D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Where’d you hear the news?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C2CB8F4-E99A-21F8-1040-C346D88B51FE}"/>
              </a:ext>
            </a:extLst>
          </p:cNvPr>
          <p:cNvSpPr/>
          <p:nvPr/>
        </p:nvSpPr>
        <p:spPr>
          <a:xfrm>
            <a:off x="969814" y="2713511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Where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’d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you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hear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the news?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14. Cau 14">
            <a:hlinkClick r:id="" action="ppaction://media"/>
            <a:extLst>
              <a:ext uri="{FF2B5EF4-FFF2-40B4-BE49-F238E27FC236}">
                <a16:creationId xmlns:a16="http://schemas.microsoft.com/office/drawing/2014/main" id="{92C45CEF-AE5B-7F8D-2273-1C8BA2779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80992" y="532505"/>
            <a:ext cx="757731" cy="75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5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4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7CF47-A9B3-139F-CF0F-38CE63709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00204385-C6C0-B41B-2A5C-6EB9A6C666E1}"/>
              </a:ext>
            </a:extLst>
          </p:cNvPr>
          <p:cNvSpPr/>
          <p:nvPr/>
        </p:nvSpPr>
        <p:spPr>
          <a:xfrm>
            <a:off x="1138643" y="5781018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EB18B95-997D-7C40-742D-72C8C21866E5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739F4E8-3E5D-9C9A-A904-4FB7007DA818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A8B4B3F-E383-0BE5-A954-12AC88DEED3E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08CC3288-C3F8-AEDC-1B9B-08DD1EDF83F2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3F8D65DA-B365-22F4-1433-AD4648970CF5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E492657-21F6-3204-4C8B-F37245C219F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34A4985-226F-095A-261C-29E3D3962865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5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89B50E0E-ECC4-4E07-A298-9DFA83AC6727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7A6868CA-A172-B14C-E7C3-61A7462F86D9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Twenty dollars, I think.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E1F84878-8860-FC32-D86C-EB2789B05AAA}"/>
              </a:ext>
            </a:extLst>
          </p:cNvPr>
          <p:cNvSpPr txBox="1">
            <a:spLocks/>
          </p:cNvSpPr>
          <p:nvPr/>
        </p:nvSpPr>
        <p:spPr>
          <a:xfrm>
            <a:off x="1447252" y="5906128"/>
            <a:ext cx="6934748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Within a week.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54CE2B57-FC08-C690-9CC0-59944B7C5ED3}"/>
              </a:ext>
            </a:extLst>
          </p:cNvPr>
          <p:cNvSpPr txBox="1">
            <a:spLocks/>
          </p:cNvSpPr>
          <p:nvPr/>
        </p:nvSpPr>
        <p:spPr>
          <a:xfrm>
            <a:off x="1483524" y="7256696"/>
            <a:ext cx="731559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Yes, you can.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7367A305-613A-4BB2-6348-37CC66E4F1F1}"/>
              </a:ext>
            </a:extLst>
          </p:cNvPr>
          <p:cNvSpPr/>
          <p:nvPr/>
        </p:nvSpPr>
        <p:spPr>
          <a:xfrm>
            <a:off x="1138644" y="7060441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BE1A608A-59F3-A317-8C29-3C05D0587F76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C9CC15B-484E-1032-A1B2-36A6952745F4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When can I get the results of my physical?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98DA6F6-A13D-9037-237F-280537126FC4}"/>
              </a:ext>
            </a:extLst>
          </p:cNvPr>
          <p:cNvSpPr/>
          <p:nvPr/>
        </p:nvSpPr>
        <p:spPr>
          <a:xfrm>
            <a:off x="969814" y="26901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When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can I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 get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the results of my physical?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15. Cau 15">
            <a:hlinkClick r:id="" action="ppaction://media"/>
            <a:extLst>
              <a:ext uri="{FF2B5EF4-FFF2-40B4-BE49-F238E27FC236}">
                <a16:creationId xmlns:a16="http://schemas.microsoft.com/office/drawing/2014/main" id="{7C79DD3E-4EC0-D870-2AF6-FAF0DB920B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8668" y="447246"/>
            <a:ext cx="739400" cy="73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6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7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7EE6F-7243-4833-CBDD-C18A245CF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BE5A6A09-8961-8D30-BD3E-64CB2FDA478C}"/>
              </a:ext>
            </a:extLst>
          </p:cNvPr>
          <p:cNvSpPr/>
          <p:nvPr/>
        </p:nvSpPr>
        <p:spPr>
          <a:xfrm>
            <a:off x="1138644" y="5763811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764C81B-51BB-841E-A16B-25C361EE20ED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7CD4A08-48EE-A2EB-1018-1D8E63FC4D84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738C52E-E082-50EF-407D-AABF9CB80FA8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B6BEF985-BABC-5A25-2B24-6A32289242A6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B2783D1-896B-57F1-BDDB-AC3FA72B4CAE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377605E-7C24-2B6E-6A5F-1422510A21D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7F2E63B-245C-DE94-19F4-F7B6548B2642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6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1927E2DF-FAFE-85DB-DAE2-B60DEAF36898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56D93B55-90F9-2911-A2C0-3E0376E160C3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I read the sign.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4A21402E-F70D-599C-88C5-23B613183FDF}"/>
              </a:ext>
            </a:extLst>
          </p:cNvPr>
          <p:cNvSpPr txBox="1">
            <a:spLocks/>
          </p:cNvSpPr>
          <p:nvPr/>
        </p:nvSpPr>
        <p:spPr>
          <a:xfrm>
            <a:off x="1447252" y="5904386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Just you and Tom, I think.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997A9EE4-070A-6740-4BC2-C286F44CBB79}"/>
              </a:ext>
            </a:extLst>
          </p:cNvPr>
          <p:cNvSpPr txBox="1">
            <a:spLocks/>
          </p:cNvSpPr>
          <p:nvPr/>
        </p:nvSpPr>
        <p:spPr>
          <a:xfrm>
            <a:off x="1447252" y="720561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A week from tomorrow.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202C6C82-5851-FCD3-C4B3-49C1C21D507D}"/>
              </a:ext>
            </a:extLst>
          </p:cNvPr>
          <p:cNvSpPr/>
          <p:nvPr/>
        </p:nvSpPr>
        <p:spPr>
          <a:xfrm>
            <a:off x="1138644" y="7000485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669C48B5-0A89-E74D-D8D8-20BB7C164B85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5B05F44-F7BC-3277-1C62-AB08EBA5C8E7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Who’s going to be working on the design project?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4756070-53DF-971B-75FD-87453EDD2A82}"/>
              </a:ext>
            </a:extLst>
          </p:cNvPr>
          <p:cNvSpPr/>
          <p:nvPr/>
        </p:nvSpPr>
        <p:spPr>
          <a:xfrm>
            <a:off x="97362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Who’s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going to be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working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on the design project?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16. Cau 16">
            <a:hlinkClick r:id="" action="ppaction://media"/>
            <a:extLst>
              <a:ext uri="{FF2B5EF4-FFF2-40B4-BE49-F238E27FC236}">
                <a16:creationId xmlns:a16="http://schemas.microsoft.com/office/drawing/2014/main" id="{4FF55323-17EE-9DE5-38BA-828C6F0D22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51187" y="501949"/>
            <a:ext cx="760792" cy="76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4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CE58E-61D3-2DB7-4DB9-EF27A5514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D131D954-7418-DFB0-243B-A0588508F14C}"/>
              </a:ext>
            </a:extLst>
          </p:cNvPr>
          <p:cNvSpPr/>
          <p:nvPr/>
        </p:nvSpPr>
        <p:spPr>
          <a:xfrm>
            <a:off x="1115784" y="4527137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40E02DC-8630-A8C1-9D06-6FE0C3EA9BB1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B482406-B81C-D193-78E3-87FBB4BB35AE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1E103F-0C4D-7A3E-63D7-D9D13B037912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7B5D335-13DD-444F-D5C7-7872075EF3C6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2EAFD5A2-FE26-7C20-4A73-3FCBE7D31C88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3894723-579F-3461-CD50-05BAC952D4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2BC06B0-4CD0-7B14-FAFE-537628E6DECC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7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53C41AAF-2CF6-4A40-7726-70CA06A1C2B0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54AC24A3-E5D5-EA0E-E78A-1A13CA5892EA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They’re on my desk.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04A633F4-2E2E-CD85-1B83-6E9780EF06F6}"/>
              </a:ext>
            </a:extLst>
          </p:cNvPr>
          <p:cNvSpPr txBox="1">
            <a:spLocks/>
          </p:cNvSpPr>
          <p:nvPr/>
        </p:nvSpPr>
        <p:spPr>
          <a:xfrm>
            <a:off x="1444561" y="6008626"/>
            <a:ext cx="6785039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It’s a fact.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36C2767F-C7BB-D780-5C1A-150A9F74BE1C}"/>
              </a:ext>
            </a:extLst>
          </p:cNvPr>
          <p:cNvSpPr txBox="1">
            <a:spLocks/>
          </p:cNvSpPr>
          <p:nvPr/>
        </p:nvSpPr>
        <p:spPr>
          <a:xfrm>
            <a:off x="1483525" y="7336043"/>
            <a:ext cx="651747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They’re too bright.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089D28E8-C502-10F9-44D6-6AA060083785}"/>
              </a:ext>
            </a:extLst>
          </p:cNvPr>
          <p:cNvSpPr/>
          <p:nvPr/>
        </p:nvSpPr>
        <p:spPr>
          <a:xfrm>
            <a:off x="1138644" y="7143271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EEBCB17F-BA00-560F-18D2-8E568247041E}"/>
              </a:ext>
            </a:extLst>
          </p:cNvPr>
          <p:cNvSpPr/>
          <p:nvPr/>
        </p:nvSpPr>
        <p:spPr>
          <a:xfrm>
            <a:off x="1138644" y="5841808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A7864BD-BC09-BBB6-BB19-0C9846AE3A33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Where did you put the factory samples I brought yesterday?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2B598B3-6BD0-9ADE-ADFE-140F8BDC51D1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Where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did you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put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the factory samples I brought yesterday?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17. Cau 17">
            <a:hlinkClick r:id="" action="ppaction://media"/>
            <a:extLst>
              <a:ext uri="{FF2B5EF4-FFF2-40B4-BE49-F238E27FC236}">
                <a16:creationId xmlns:a16="http://schemas.microsoft.com/office/drawing/2014/main" id="{E72D7BC4-0F32-AE62-B11A-2E0EC2EBE4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32052" y="381786"/>
            <a:ext cx="721840" cy="72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6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3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D1FD3-777C-7E56-9980-A2E48D658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53E845BC-6A55-EA6A-443C-19A3678E4819}"/>
              </a:ext>
            </a:extLst>
          </p:cNvPr>
          <p:cNvSpPr/>
          <p:nvPr/>
        </p:nvSpPr>
        <p:spPr>
          <a:xfrm>
            <a:off x="1138644" y="4441365"/>
            <a:ext cx="8532000" cy="11124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61D2FF4-F755-BB20-9677-386994208D72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F3673C0-C396-DEBC-131A-A9C097FE8B11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AC8EAB1-FF31-8A52-5D95-E32F06BF2895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57EC7ACD-3875-CB71-EA69-EF0793B3770B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25D14709-96EF-3A66-DF21-3320D4A4864E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BB85A70-2B01-0016-0CEF-41698193A36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FF287A5-4ECF-F5FF-50B0-DB6D432A4E3E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8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B0094599-50F5-4D46-EAFD-5096958F6F60}"/>
              </a:ext>
            </a:extLst>
          </p:cNvPr>
          <p:cNvSpPr/>
          <p:nvPr/>
        </p:nvSpPr>
        <p:spPr>
          <a:xfrm>
            <a:off x="1143000" y="4451304"/>
            <a:ext cx="8530043" cy="1112633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C0F20422-1269-C458-47F9-607946B746F4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On January twenty-seventh.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FA2203AF-EE41-9123-33A1-7E2A32FF5C48}"/>
              </a:ext>
            </a:extLst>
          </p:cNvPr>
          <p:cNvSpPr txBox="1">
            <a:spLocks/>
          </p:cNvSpPr>
          <p:nvPr/>
        </p:nvSpPr>
        <p:spPr>
          <a:xfrm>
            <a:off x="1447252" y="5977084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For three days.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84BD819D-E64B-BDAC-E79A-6F9F39DF0981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He’ll do it.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C8BF39C1-C75F-9E37-A625-A8815CF12960}"/>
              </a:ext>
            </a:extLst>
          </p:cNvPr>
          <p:cNvSpPr/>
          <p:nvPr/>
        </p:nvSpPr>
        <p:spPr>
          <a:xfrm>
            <a:off x="1138644" y="7143271"/>
            <a:ext cx="8532000" cy="1112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444D35AA-3F19-DB69-9CE9-FCF4F76AA9C7}"/>
              </a:ext>
            </a:extLst>
          </p:cNvPr>
          <p:cNvSpPr/>
          <p:nvPr/>
        </p:nvSpPr>
        <p:spPr>
          <a:xfrm>
            <a:off x="1138644" y="5767231"/>
            <a:ext cx="8532000" cy="1112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E045BCB-CC38-36AA-3DA1-6D4BFEDF2CEA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When are the conference proposals due?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CC6F0E5-037B-5E9A-C48A-8503697C3407}"/>
              </a:ext>
            </a:extLst>
          </p:cNvPr>
          <p:cNvSpPr/>
          <p:nvPr/>
        </p:nvSpPr>
        <p:spPr>
          <a:xfrm>
            <a:off x="969814" y="2705633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When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are the conference proposals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due?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pic>
        <p:nvPicPr>
          <p:cNvPr id="2" name="18. Cau 18">
            <a:hlinkClick r:id="" action="ppaction://media"/>
            <a:extLst>
              <a:ext uri="{FF2B5EF4-FFF2-40B4-BE49-F238E27FC236}">
                <a16:creationId xmlns:a16="http://schemas.microsoft.com/office/drawing/2014/main" id="{9D8C185D-A3F5-0B84-B314-71769C2B22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7366" y="420032"/>
            <a:ext cx="783666" cy="78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9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0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24CDF-8AD5-1382-FF87-2850E156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41EAE1EA-6095-54C6-D992-126550D4B8A2}"/>
              </a:ext>
            </a:extLst>
          </p:cNvPr>
          <p:cNvSpPr/>
          <p:nvPr/>
        </p:nvSpPr>
        <p:spPr>
          <a:xfrm>
            <a:off x="1143001" y="5821917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772ECBB-8D91-038C-F344-BCA17C8D1832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C5DAA56-86A5-8145-3F5A-07F947CCF424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D1C8E33-CF56-A33D-6B82-4574CFEE51C5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29E31FE5-CA1F-4CFE-F326-07B18338C640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409FE1F-62FF-0C51-8CAF-D97CD9BE09A6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F928CF0-7F46-4D28-D9A3-F618B88AF35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00CF320-CB23-C80E-41AE-E8C209F17C5E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9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348AACA-3F6B-61E1-39F6-56B1BD76B7A7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AC96CB07-2CC6-DC3A-6B2E-F781E07BE823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We only take cash.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63268800-2486-4683-DF35-603FAD544F8A}"/>
              </a:ext>
            </a:extLst>
          </p:cNvPr>
          <p:cNvSpPr txBox="1">
            <a:spLocks/>
          </p:cNvSpPr>
          <p:nvPr/>
        </p:nvSpPr>
        <p:spPr>
          <a:xfrm>
            <a:off x="1447252" y="6021598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That would be Mona Li.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98214FD2-F157-B6ED-9629-D5BD99F1998F}"/>
              </a:ext>
            </a:extLst>
          </p:cNvPr>
          <p:cNvSpPr txBox="1">
            <a:spLocks/>
          </p:cNvSpPr>
          <p:nvPr/>
        </p:nvSpPr>
        <p:spPr>
          <a:xfrm>
            <a:off x="1483525" y="7336043"/>
            <a:ext cx="666987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Payments are due today.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B8C1FE90-B6BB-AA37-E6E9-913C72EACA41}"/>
              </a:ext>
            </a:extLst>
          </p:cNvPr>
          <p:cNvSpPr/>
          <p:nvPr/>
        </p:nvSpPr>
        <p:spPr>
          <a:xfrm>
            <a:off x="1138644" y="7143271"/>
            <a:ext cx="8538756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0B7F5C83-76C7-1228-FB80-560EFE94811E}"/>
              </a:ext>
            </a:extLst>
          </p:cNvPr>
          <p:cNvSpPr/>
          <p:nvPr/>
        </p:nvSpPr>
        <p:spPr>
          <a:xfrm>
            <a:off x="1143560" y="5841582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16BDB77-6EEA-DFA5-E468-B39EB7CF4247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Who’s the person in charge of payroll?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1EDF209-7DA8-0D44-6262-C8800A85522B}"/>
              </a:ext>
            </a:extLst>
          </p:cNvPr>
          <p:cNvSpPr/>
          <p:nvPr/>
        </p:nvSpPr>
        <p:spPr>
          <a:xfrm>
            <a:off x="969814" y="2691908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Who’s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the person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in charge of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payroll?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19. Cau 19">
            <a:hlinkClick r:id="" action="ppaction://media"/>
            <a:extLst>
              <a:ext uri="{FF2B5EF4-FFF2-40B4-BE49-F238E27FC236}">
                <a16:creationId xmlns:a16="http://schemas.microsoft.com/office/drawing/2014/main" id="{D7986747-08EE-A102-91BA-8DE725220C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3695" y="300320"/>
            <a:ext cx="812254" cy="81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7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9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EE978-05F7-1864-6091-B714814A4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516A7142-8626-6A5D-66D5-F4FA6A218F20}"/>
              </a:ext>
            </a:extLst>
          </p:cNvPr>
          <p:cNvSpPr/>
          <p:nvPr/>
        </p:nvSpPr>
        <p:spPr>
          <a:xfrm>
            <a:off x="1143000" y="5751991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EFC59EA-0447-A274-A9D6-4C830E35B5D2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99E5A14-1123-AB7A-0482-A4599B56B261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235B2AA-ACE6-276C-CC73-D87B5379A7C1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8F10485C-42D0-7E3C-C471-0A2E58B62004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BA9624A-D8B1-2D27-30E5-4098085DE0EB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AF0C02E-FEA5-0669-BAE0-0740AE70132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64EB600-261D-4D61-45C6-F7A0F0E472B3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0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C7230D0E-5818-DC10-E651-0BC8EDAA9655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C6CA6892-B25F-7C57-7ABB-03988EDAA10D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A. Thirty-five cents a minute.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F7E4A72F-3E5A-B498-A795-BDD51CBCEB88}"/>
              </a:ext>
            </a:extLst>
          </p:cNvPr>
          <p:cNvSpPr txBox="1">
            <a:spLocks/>
          </p:cNvSpPr>
          <p:nvPr/>
        </p:nvSpPr>
        <p:spPr>
          <a:xfrm>
            <a:off x="1483524" y="5931329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There’s one across the street.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BD89BC27-0A20-3E0E-4ADD-E06B96AC2564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731559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Please call again later.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C9F7986C-1C70-28F3-49C2-88F66222ABC6}"/>
              </a:ext>
            </a:extLst>
          </p:cNvPr>
          <p:cNvSpPr/>
          <p:nvPr/>
        </p:nvSpPr>
        <p:spPr>
          <a:xfrm>
            <a:off x="1138644" y="7171423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322E5DD1-E9E6-21FC-F4F5-0C55A98B3D8C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8BA1F55-980A-C337-94D3-DB4D74EDE59E}"/>
              </a:ext>
            </a:extLst>
          </p:cNvPr>
          <p:cNvSpPr/>
          <p:nvPr/>
        </p:nvSpPr>
        <p:spPr>
          <a:xfrm>
            <a:off x="958384" y="266970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Where’s the nearest public phone?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AC50631-3E98-B926-E434-AE26B425F44D}"/>
              </a:ext>
            </a:extLst>
          </p:cNvPr>
          <p:cNvSpPr/>
          <p:nvPr/>
        </p:nvSpPr>
        <p:spPr>
          <a:xfrm>
            <a:off x="950764" y="2664392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Where’s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the nearest public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phone?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pic>
        <p:nvPicPr>
          <p:cNvPr id="2" name="20. Cau 20">
            <a:hlinkClick r:id="" action="ppaction://media"/>
            <a:extLst>
              <a:ext uri="{FF2B5EF4-FFF2-40B4-BE49-F238E27FC236}">
                <a16:creationId xmlns:a16="http://schemas.microsoft.com/office/drawing/2014/main" id="{51DF8DA9-5805-480F-4148-E39214C07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25954" y="495300"/>
            <a:ext cx="811691" cy="81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0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06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18" y="0"/>
            <a:ext cx="16266647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13270169" y="-2236578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477976" y="-7285015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18284">
            <a:off x="9534406" y="5319614"/>
            <a:ext cx="274712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457022" y="475374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 XBold" pitchFamily="2" charset="77"/>
                </a:rPr>
                <a:t>2</a:t>
              </a: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187216" y="3391853"/>
            <a:ext cx="10310009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532097" y="3392618"/>
            <a:ext cx="10555953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itchFamily="2" charset="77"/>
              </a:rPr>
              <a:t>A. She is the new </a:t>
            </a:r>
            <a:r>
              <a:rPr lang="en-US" sz="4200" u="sng" dirty="0">
                <a:latin typeface="SVN-Gilroy" pitchFamily="2" charset="77"/>
              </a:rPr>
              <a:t>marketing manager</a:t>
            </a:r>
            <a:endParaRPr lang="en-VN" sz="4200" dirty="0">
              <a:latin typeface="SVN-Gilroy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4200" dirty="0">
              <a:latin typeface="SVN-Gilroy" pitchFamily="2" charset="77"/>
            </a:endParaRP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532097" y="4828263"/>
            <a:ext cx="5431845" cy="5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4200" dirty="0">
                <a:latin typeface="SVN-Gilroy" pitchFamily="2" charset="77"/>
              </a:rPr>
              <a:t>B. No. I’m not tired </a:t>
            </a:r>
            <a:endParaRPr lang="en-US" sz="42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187215" y="4766345"/>
            <a:ext cx="5577101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1173943" y="1388441"/>
            <a:ext cx="12881417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Who is the woman in the black suit?</a:t>
            </a:r>
            <a:endParaRPr lang="en-VN" sz="4200" b="1" dirty="0">
              <a:solidFill>
                <a:schemeClr val="tx1"/>
              </a:solidFill>
              <a:latin typeface="SVN-Gilroy" pitchFamily="2" charset="77"/>
            </a:endParaRP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1166031" y="1204202"/>
            <a:ext cx="9969501" cy="17574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Who is the woman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in the black suit?</a:t>
            </a:r>
            <a:endParaRPr lang="en-VN" sz="4200" b="1" dirty="0">
              <a:solidFill>
                <a:schemeClr val="tx1"/>
              </a:solidFill>
              <a:latin typeface="SVN-Gilroy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622577" y="6332633"/>
            <a:ext cx="9969500" cy="2379177"/>
          </a:xfrm>
          <a:prstGeom prst="rect">
            <a:avLst/>
          </a:prstGeom>
          <a:solidFill>
            <a:schemeClr val="bg1"/>
          </a:solidFill>
          <a:ln>
            <a:solidFill>
              <a:srgbClr val="0037F4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</a:t>
            </a:r>
          </a:p>
          <a:p>
            <a:pPr lvl="0">
              <a:lnSpc>
                <a:spcPct val="125000"/>
              </a:lnSpc>
            </a:pPr>
            <a:r>
              <a:rPr lang="en-US" sz="4200" dirty="0" err="1">
                <a:latin typeface="SVN-Gilroy" pitchFamily="2" charset="77"/>
              </a:rPr>
              <a:t>Ở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câu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hỏi</a:t>
            </a:r>
            <a:r>
              <a:rPr lang="en-US" sz="4200" dirty="0">
                <a:latin typeface="SVN-Gilroy" pitchFamily="2" charset="77"/>
              </a:rPr>
              <a:t>: Nghe 4 </a:t>
            </a:r>
            <a:r>
              <a:rPr lang="en-US" sz="4200" dirty="0" err="1">
                <a:latin typeface="SVN-Gilroy" pitchFamily="2" charset="77"/>
              </a:rPr>
              <a:t>từ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đầu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tiên</a:t>
            </a:r>
            <a:endParaRPr lang="en-VN" sz="4200" dirty="0">
              <a:latin typeface="SVN-Gilroy" pitchFamily="2" charset="77"/>
            </a:endParaRPr>
          </a:p>
          <a:p>
            <a:pPr>
              <a:lnSpc>
                <a:spcPct val="125000"/>
              </a:lnSpc>
            </a:pPr>
            <a:r>
              <a:rPr lang="en-US" sz="4200" dirty="0" err="1">
                <a:latin typeface="SVN-Gilroy" pitchFamily="2" charset="77"/>
              </a:rPr>
              <a:t>Ở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đáp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án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đúng</a:t>
            </a:r>
            <a:r>
              <a:rPr lang="en-US" sz="4200" dirty="0">
                <a:latin typeface="SVN-Gilroy" pitchFamily="2" charset="77"/>
              </a:rPr>
              <a:t>: </a:t>
            </a:r>
            <a:r>
              <a:rPr lang="en-US" sz="4200" u="sng" dirty="0" err="1">
                <a:latin typeface="SVN-Gilroy" pitchFamily="2" charset="77"/>
              </a:rPr>
              <a:t>Nhóm</a:t>
            </a:r>
            <a:r>
              <a:rPr lang="en-US" sz="4200" u="sng" dirty="0">
                <a:latin typeface="SVN-Gilroy" pitchFamily="2" charset="77"/>
              </a:rPr>
              <a:t> </a:t>
            </a:r>
            <a:r>
              <a:rPr lang="en-US" sz="4200" u="sng" dirty="0" err="1">
                <a:latin typeface="SVN-Gilroy" pitchFamily="2" charset="77"/>
              </a:rPr>
              <a:t>từ</a:t>
            </a:r>
            <a:r>
              <a:rPr lang="en-US" sz="4200" u="sng" dirty="0">
                <a:latin typeface="SVN-Gilroy" pitchFamily="2" charset="77"/>
              </a:rPr>
              <a:t> </a:t>
            </a:r>
            <a:r>
              <a:rPr lang="en-US" sz="4200" u="sng" dirty="0" err="1">
                <a:latin typeface="SVN-Gilroy" pitchFamily="2" charset="77"/>
              </a:rPr>
              <a:t>chỉ</a:t>
            </a:r>
            <a:r>
              <a:rPr lang="en-US" sz="4200" u="sng" dirty="0">
                <a:latin typeface="SVN-Gilroy" pitchFamily="2" charset="77"/>
              </a:rPr>
              <a:t> </a:t>
            </a:r>
            <a:r>
              <a:rPr lang="en-US" sz="4200" u="sng" dirty="0" err="1">
                <a:latin typeface="SVN-Gilroy" pitchFamily="2" charset="77"/>
              </a:rPr>
              <a:t>chức</a:t>
            </a:r>
            <a:r>
              <a:rPr lang="en-US" sz="4200" u="sng" dirty="0">
                <a:latin typeface="SVN-Gilroy" pitchFamily="2" charset="77"/>
              </a:rPr>
              <a:t> </a:t>
            </a:r>
            <a:r>
              <a:rPr lang="en-US" sz="4200" u="sng" dirty="0" err="1">
                <a:latin typeface="SVN-Gilroy" pitchFamily="2" charset="77"/>
              </a:rPr>
              <a:t>vụ</a:t>
            </a:r>
            <a:r>
              <a:rPr lang="en-US" sz="4200" dirty="0">
                <a:latin typeface="SVN-Gilroy" pitchFamily="2" charset="77"/>
              </a:rPr>
              <a:t> </a:t>
            </a:r>
            <a:endParaRPr lang="en-VN" sz="4200" dirty="0">
              <a:solidFill>
                <a:srgbClr val="0037F4"/>
              </a:solidFill>
              <a:latin typeface="SVN-Gilroy" pitchFamily="2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FD0189-F107-4505-A818-E3956FE55575}"/>
              </a:ext>
            </a:extLst>
          </p:cNvPr>
          <p:cNvGrpSpPr/>
          <p:nvPr/>
        </p:nvGrpSpPr>
        <p:grpSpPr>
          <a:xfrm>
            <a:off x="1187215" y="3353862"/>
            <a:ext cx="10717292" cy="862665"/>
            <a:chOff x="797259" y="2229162"/>
            <a:chExt cx="6316352" cy="575110"/>
          </a:xfrm>
        </p:grpSpPr>
        <p:sp>
          <p:nvSpPr>
            <p:cNvPr id="31" name="Google Shape;152;p25">
              <a:extLst>
                <a:ext uri="{FF2B5EF4-FFF2-40B4-BE49-F238E27FC236}">
                  <a16:creationId xmlns:a16="http://schemas.microsoft.com/office/drawing/2014/main" id="{3BE70368-2B50-605B-FC83-7C7D27808373}"/>
                </a:ext>
              </a:extLst>
            </p:cNvPr>
            <p:cNvSpPr/>
            <p:nvPr/>
          </p:nvSpPr>
          <p:spPr>
            <a:xfrm>
              <a:off x="797259" y="2254765"/>
              <a:ext cx="6087795" cy="549507"/>
            </a:xfrm>
            <a:prstGeom prst="roundRect">
              <a:avLst>
                <a:gd name="adj" fmla="val 50000"/>
              </a:avLst>
            </a:prstGeom>
            <a:solidFill>
              <a:srgbClr val="FF79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SVN-Gilroy" panose="00000500000000000000" pitchFamily="50" charset="0"/>
              </a:endParaRPr>
            </a:p>
          </p:txBody>
        </p:sp>
        <p:sp>
          <p:nvSpPr>
            <p:cNvPr id="32" name="Google Shape;154;p25">
              <a:extLst>
                <a:ext uri="{FF2B5EF4-FFF2-40B4-BE49-F238E27FC236}">
                  <a16:creationId xmlns:a16="http://schemas.microsoft.com/office/drawing/2014/main" id="{A5E8A2B6-56B1-CEB5-0AF4-57AA9A2D4695}"/>
                </a:ext>
              </a:extLst>
            </p:cNvPr>
            <p:cNvSpPr txBox="1">
              <a:spLocks/>
            </p:cNvSpPr>
            <p:nvPr/>
          </p:nvSpPr>
          <p:spPr>
            <a:xfrm>
              <a:off x="990523" y="2229162"/>
              <a:ext cx="6123088" cy="455615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4200" dirty="0">
                  <a:latin typeface="SVN-Gilroy" pitchFamily="2" charset="77"/>
                </a:rPr>
                <a:t>A. She is the new </a:t>
              </a:r>
              <a:r>
                <a:rPr lang="en-US" sz="4200" u="sng" dirty="0">
                  <a:latin typeface="SVN-Gilroy" pitchFamily="2" charset="77"/>
                </a:rPr>
                <a:t>marketing manager</a:t>
              </a:r>
              <a:endParaRPr lang="en-VN" sz="4200" dirty="0">
                <a:latin typeface="SVN-Gilroy" pitchFamily="2" charset="77"/>
              </a:endParaRPr>
            </a:p>
            <a:p>
              <a:pPr marL="0" indent="0">
                <a:spcBef>
                  <a:spcPts val="0"/>
                </a:spcBef>
                <a:buNone/>
              </a:pPr>
              <a:endParaRPr lang="en-US" sz="4200" dirty="0">
                <a:latin typeface="SVN-Gilroy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424544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3" grpId="0" animBg="1"/>
      <p:bldP spid="2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4ACEA-FF22-6F7B-72AC-FC5D80A68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B9159FB3-643A-E3B6-CCF9-E899854203F0}"/>
              </a:ext>
            </a:extLst>
          </p:cNvPr>
          <p:cNvSpPr/>
          <p:nvPr/>
        </p:nvSpPr>
        <p:spPr>
          <a:xfrm>
            <a:off x="1138644" y="5763811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A9B08B6-5FC0-2A59-26ED-3A6E9C879C1F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44F980E-6A40-3177-0263-90CD1F16EBF9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1725E69-E3B5-16A7-3DC2-01B7A0A73FAF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99595D9E-150D-B3B2-8425-2903BC654F94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692D7C35-CD06-7AA4-F0ED-D5204D0D1BF0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406E2F1-DEFD-B866-2C2B-E40EC133178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0D8C256-2364-190C-7FCA-463DFCBF5CF6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2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F36E93A3-2772-864D-4117-599E7D3D8DD3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ACECEAC6-B054-4770-DF65-D52FDF515DB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Sure, let’s meet this afternoon.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ACF8B348-759E-BF57-407A-B8C6A89770B5}"/>
              </a:ext>
            </a:extLst>
          </p:cNvPr>
          <p:cNvSpPr txBox="1">
            <a:spLocks/>
          </p:cNvSpPr>
          <p:nvPr/>
        </p:nvSpPr>
        <p:spPr>
          <a:xfrm>
            <a:off x="1447252" y="5929743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Mr. Novak did, yesterday.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FC2B08DB-5625-BC84-BAC5-99A500EC943F}"/>
              </a:ext>
            </a:extLst>
          </p:cNvPr>
          <p:cNvSpPr txBox="1">
            <a:spLocks/>
          </p:cNvSpPr>
          <p:nvPr/>
        </p:nvSpPr>
        <p:spPr>
          <a:xfrm>
            <a:off x="1483524" y="7165335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The plane leaves at two.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8C217F03-7450-D4E3-9613-377AAEB65880}"/>
              </a:ext>
            </a:extLst>
          </p:cNvPr>
          <p:cNvSpPr/>
          <p:nvPr/>
        </p:nvSpPr>
        <p:spPr>
          <a:xfrm>
            <a:off x="1138644" y="7038067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184714B3-92D6-14F9-1677-B9806BE8A06C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486F9195-DE99-D83C-34BD-5471B76EBA56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Who explained this report to you?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920C32D-0E4D-705C-E5DF-7675640227BB}"/>
              </a:ext>
            </a:extLst>
          </p:cNvPr>
          <p:cNvSpPr/>
          <p:nvPr/>
        </p:nvSpPr>
        <p:spPr>
          <a:xfrm>
            <a:off x="969814" y="2710681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Who explained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this report to you?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21. Cau 21">
            <a:hlinkClick r:id="" action="ppaction://media"/>
            <a:extLst>
              <a:ext uri="{FF2B5EF4-FFF2-40B4-BE49-F238E27FC236}">
                <a16:creationId xmlns:a16="http://schemas.microsoft.com/office/drawing/2014/main" id="{13E2FD0D-A6A6-78D1-63F6-910AEDC573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71280" y="382406"/>
            <a:ext cx="826931" cy="82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1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06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A8B22-7D78-F4BF-F4A2-A70236542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D0985E4F-498E-909E-1574-8425F6BFC61F}"/>
              </a:ext>
            </a:extLst>
          </p:cNvPr>
          <p:cNvSpPr/>
          <p:nvPr/>
        </p:nvSpPr>
        <p:spPr>
          <a:xfrm>
            <a:off x="1122763" y="5767231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7066D5B-E8AC-6C68-D714-66409435E48F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91EC0D5-5C39-9FAC-3EBD-95843FF97324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E837EF2-0609-4344-2ECE-8BF577255D57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F4F2AB7D-7C1E-119B-A38F-0B4906D4D385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BD338D5-83B2-4D6D-8767-6C189F9D6711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A12719E-BE42-B935-EC66-4D6245F0436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161C099-04F8-7AE8-91B3-A17F244B22A3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2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2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B85848BD-B5BF-CC75-812C-B991E50BAE53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A91EB5FB-45E5-DDFC-ED0C-ECD43E6106C2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Yes, it’s rather cold outside.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C5F5C421-9022-3979-CABC-B7F2792CB9F9}"/>
              </a:ext>
            </a:extLst>
          </p:cNvPr>
          <p:cNvSpPr txBox="1">
            <a:spLocks/>
          </p:cNvSpPr>
          <p:nvPr/>
        </p:nvSpPr>
        <p:spPr>
          <a:xfrm>
            <a:off x="1447251" y="5929743"/>
            <a:ext cx="8283021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There’s a cash register right over there.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EAEC4732-05B7-B6E5-3076-AD006E54829A}"/>
              </a:ext>
            </a:extLst>
          </p:cNvPr>
          <p:cNvSpPr txBox="1">
            <a:spLocks/>
          </p:cNvSpPr>
          <p:nvPr/>
        </p:nvSpPr>
        <p:spPr>
          <a:xfrm>
            <a:off x="1483525" y="7205613"/>
            <a:ext cx="781287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You can have it back on Monday.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0868C1C-B52A-D62C-9609-96DE08FB8FD1}"/>
              </a:ext>
            </a:extLst>
          </p:cNvPr>
          <p:cNvSpPr/>
          <p:nvPr/>
        </p:nvSpPr>
        <p:spPr>
          <a:xfrm>
            <a:off x="1194673" y="7061215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8631765C-CF14-B7A0-5BEE-8287C5CE10EE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EF5F64D-2BDF-8557-03B8-D7681AA67611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Where can I pay for this sweater?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FBEBFB0-CEAC-FBCA-A309-A48EE23F33BC}"/>
              </a:ext>
            </a:extLst>
          </p:cNvPr>
          <p:cNvSpPr/>
          <p:nvPr/>
        </p:nvSpPr>
        <p:spPr>
          <a:xfrm>
            <a:off x="969814" y="2713511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Where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can I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 pay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for this sweater?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22. Cau 22">
            <a:hlinkClick r:id="" action="ppaction://media"/>
            <a:extLst>
              <a:ext uri="{FF2B5EF4-FFF2-40B4-BE49-F238E27FC236}">
                <a16:creationId xmlns:a16="http://schemas.microsoft.com/office/drawing/2014/main" id="{A8145747-E033-6AFE-660D-C2C314F0D8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0311" y="410691"/>
            <a:ext cx="803783" cy="80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3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02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0CA39-AFE3-6E75-BE11-A70CFCCF2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0120169E-56B5-726B-80F4-30F6678D6A99}"/>
              </a:ext>
            </a:extLst>
          </p:cNvPr>
          <p:cNvSpPr/>
          <p:nvPr/>
        </p:nvSpPr>
        <p:spPr>
          <a:xfrm>
            <a:off x="1137443" y="5847122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B16B964-0F9C-660B-25F0-AA403201683E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BC66664-081D-4E46-C49C-1BF255D29C0C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E411019-C4EE-35BB-5A9E-ED8D1B54FB4A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3537E432-90C2-2852-7546-2A2CA2F9D9C8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7ABDFDC-57D6-A883-9E1F-780B6F9277D3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C60B49F-7730-4B8E-9C7F-2D44927B884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D322BA6-95F8-A477-36A9-BED088F9E936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2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3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1E81FDB2-66C2-B7E7-D8B9-73F4E2729084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0195F84-7186-FA5F-BE05-00C5EE55C845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At the airport.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EC773C84-0FD2-FC0E-1261-D3A1EA7DB886}"/>
              </a:ext>
            </a:extLst>
          </p:cNvPr>
          <p:cNvSpPr txBox="1">
            <a:spLocks/>
          </p:cNvSpPr>
          <p:nvPr/>
        </p:nvSpPr>
        <p:spPr>
          <a:xfrm>
            <a:off x="1447252" y="5988647"/>
            <a:ext cx="7696748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Around ten.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BAC46A4-28B9-B802-C17B-203CACDC0CE9}"/>
              </a:ext>
            </a:extLst>
          </p:cNvPr>
          <p:cNvSpPr txBox="1">
            <a:spLocks/>
          </p:cNvSpPr>
          <p:nvPr/>
        </p:nvSpPr>
        <p:spPr>
          <a:xfrm>
            <a:off x="1483525" y="7336043"/>
            <a:ext cx="766047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It’s once a month.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E1F1ED0B-7368-8B2A-03C3-80159CAFFD1B}"/>
              </a:ext>
            </a:extLst>
          </p:cNvPr>
          <p:cNvSpPr/>
          <p:nvPr/>
        </p:nvSpPr>
        <p:spPr>
          <a:xfrm>
            <a:off x="1137443" y="7162575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B65DE329-1D99-1998-6DBA-FBADF106FD53}"/>
              </a:ext>
            </a:extLst>
          </p:cNvPr>
          <p:cNvSpPr/>
          <p:nvPr/>
        </p:nvSpPr>
        <p:spPr>
          <a:xfrm>
            <a:off x="1138644" y="5835204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D390D75-C7CF-C9FC-A38F-A07C07E9F2C6}"/>
              </a:ext>
            </a:extLst>
          </p:cNvPr>
          <p:cNvSpPr/>
          <p:nvPr/>
        </p:nvSpPr>
        <p:spPr>
          <a:xfrm>
            <a:off x="969814" y="2578709"/>
            <a:ext cx="10494374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When is the inspector supposed to arrive?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5CF3FD9-41F8-FF03-4922-F1BE2C4C249C}"/>
              </a:ext>
            </a:extLst>
          </p:cNvPr>
          <p:cNvSpPr/>
          <p:nvPr/>
        </p:nvSpPr>
        <p:spPr>
          <a:xfrm>
            <a:off x="970683" y="2557795"/>
            <a:ext cx="10826048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When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is the inspector supposed to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arrive?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pic>
        <p:nvPicPr>
          <p:cNvPr id="2" name="23. Cau 23">
            <a:hlinkClick r:id="" action="ppaction://media"/>
            <a:extLst>
              <a:ext uri="{FF2B5EF4-FFF2-40B4-BE49-F238E27FC236}">
                <a16:creationId xmlns:a16="http://schemas.microsoft.com/office/drawing/2014/main" id="{98F40CB5-0760-168D-3733-D65350FE3C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200" y="475954"/>
            <a:ext cx="844367" cy="84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9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7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BE321-4F20-E9E5-B004-12C87A513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75A4AF4E-46B3-FE64-70B6-41C1CB0BD0FB}"/>
              </a:ext>
            </a:extLst>
          </p:cNvPr>
          <p:cNvSpPr/>
          <p:nvPr/>
        </p:nvSpPr>
        <p:spPr>
          <a:xfrm>
            <a:off x="1138643" y="5782703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89D679C-DEF1-093F-B54C-98033A3FDD8A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8AD88A7-6F06-8E52-80A0-B2B866E468F7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1D4833A-C96B-DD0E-5E57-3355C1EB7748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39B07885-3F58-1989-177E-94DBBB7C1273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D7A7BC4-7FB0-62D8-3669-5BF7699E1EBB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E460BC7-CC8C-E32B-1CFE-A234BD81DEF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9E5F88F-1FA7-A7E8-6DBA-F5B0076EF181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2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4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C0587951-7DC2-040D-864E-9DE8D03FD84D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E57A4824-2C76-FA3C-C134-BF5D1B77C54F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The engine needs repairs.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E773255B-960E-3498-CCE1-9F54575FAA42}"/>
              </a:ext>
            </a:extLst>
          </p:cNvPr>
          <p:cNvSpPr txBox="1">
            <a:spLocks/>
          </p:cNvSpPr>
          <p:nvPr/>
        </p:nvSpPr>
        <p:spPr>
          <a:xfrm>
            <a:off x="1447252" y="5927419"/>
            <a:ext cx="6325148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Dr. Ramirez, I believe.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DD4295C2-E468-94C2-94A6-9D29761E1441}"/>
              </a:ext>
            </a:extLst>
          </p:cNvPr>
          <p:cNvSpPr txBox="1">
            <a:spLocks/>
          </p:cNvSpPr>
          <p:nvPr/>
        </p:nvSpPr>
        <p:spPr>
          <a:xfrm>
            <a:off x="1499726" y="7244942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Near the station.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5B20357-1E63-0EAC-5B73-8193AB02ED2C}"/>
              </a:ext>
            </a:extLst>
          </p:cNvPr>
          <p:cNvSpPr/>
          <p:nvPr/>
        </p:nvSpPr>
        <p:spPr>
          <a:xfrm>
            <a:off x="1138644" y="7075190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2A7FD39B-7F88-B7B6-EFDC-ED483D7B92C4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1C33FA6-B889-764A-1DAD-E5062CA9ADE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Who will be the lead engineer for the project?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03AC408-D30A-C85D-B0BE-A2BB03C854B3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Who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will be the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 lead engineer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for the project?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24. Cau 24">
            <a:hlinkClick r:id="" action="ppaction://media"/>
            <a:extLst>
              <a:ext uri="{FF2B5EF4-FFF2-40B4-BE49-F238E27FC236}">
                <a16:creationId xmlns:a16="http://schemas.microsoft.com/office/drawing/2014/main" id="{9C7D5BB2-143B-0F03-48EE-7C187CE207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52968" y="431816"/>
            <a:ext cx="750777" cy="7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1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7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16C22-0D88-1F73-F349-BFAC11E04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EBD03185-97C0-7DB3-34F1-AE15CFEF6706}"/>
              </a:ext>
            </a:extLst>
          </p:cNvPr>
          <p:cNvSpPr/>
          <p:nvPr/>
        </p:nvSpPr>
        <p:spPr>
          <a:xfrm>
            <a:off x="1138644" y="4530837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1A5144B-0F4D-52D1-0012-3D9BE4A9E259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DBEFFBD-6C84-41A1-DDEC-1E61349A0002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9360385-771C-79A1-A5DC-5D1637546A42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51F7C684-31E2-F26C-78FE-5B8A30CD7489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41C947C-AB07-886F-2F90-8719E556100D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6C51FE9-0B62-7421-1583-19B3DAB3702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89D26F2-2856-E623-4A8E-C3C3CE20C3B3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2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5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8990CC38-3C83-9B25-EA4C-90403D728764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0934C852-9B0F-C406-6D85-21E9FF4FFAC4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Sometime next week.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2A945085-60DE-9293-6201-8BBD208DB42C}"/>
              </a:ext>
            </a:extLst>
          </p:cNvPr>
          <p:cNvSpPr txBox="1">
            <a:spLocks/>
          </p:cNvSpPr>
          <p:nvPr/>
        </p:nvSpPr>
        <p:spPr>
          <a:xfrm>
            <a:off x="1447252" y="5906128"/>
            <a:ext cx="6934748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To Paris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6DFE30AE-0730-BC36-F59C-208B6C674005}"/>
              </a:ext>
            </a:extLst>
          </p:cNvPr>
          <p:cNvSpPr txBox="1">
            <a:spLocks/>
          </p:cNvSpPr>
          <p:nvPr/>
        </p:nvSpPr>
        <p:spPr>
          <a:xfrm>
            <a:off x="1483524" y="7256696"/>
            <a:ext cx="731559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It starts at eleven.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1202A1B0-A5B0-976A-9069-3F9B79FA26E5}"/>
              </a:ext>
            </a:extLst>
          </p:cNvPr>
          <p:cNvSpPr/>
          <p:nvPr/>
        </p:nvSpPr>
        <p:spPr>
          <a:xfrm>
            <a:off x="1138644" y="7060441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5BB071DD-8C14-31A5-D828-D442E3F2C56C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B35D9E2-5345-DEE0-ECC9-86298EA0AE9F}"/>
              </a:ext>
            </a:extLst>
          </p:cNvPr>
          <p:cNvSpPr/>
          <p:nvPr/>
        </p:nvSpPr>
        <p:spPr>
          <a:xfrm>
            <a:off x="950764" y="2644888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When will Joseph be returning from his vacation?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49FDA74-8D0E-EE39-0B7D-DAF2B09FA02B}"/>
              </a:ext>
            </a:extLst>
          </p:cNvPr>
          <p:cNvSpPr/>
          <p:nvPr/>
        </p:nvSpPr>
        <p:spPr>
          <a:xfrm>
            <a:off x="950764" y="2649937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When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will Joseph be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returning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from his vacation?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25. Cau 25">
            <a:hlinkClick r:id="" action="ppaction://media"/>
            <a:extLst>
              <a:ext uri="{FF2B5EF4-FFF2-40B4-BE49-F238E27FC236}">
                <a16:creationId xmlns:a16="http://schemas.microsoft.com/office/drawing/2014/main" id="{D320CFD5-1A38-5DF1-4A56-973777F157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39361" y="527043"/>
            <a:ext cx="779022" cy="7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30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D244960-6979-4645-EB33-34773B5E574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700" dirty="0"/>
          </a:p>
        </p:txBody>
      </p:sp>
      <p:grpSp>
        <p:nvGrpSpPr>
          <p:cNvPr id="39938" name="Group 87">
            <a:extLst>
              <a:ext uri="{FF2B5EF4-FFF2-40B4-BE49-F238E27FC236}">
                <a16:creationId xmlns:a16="http://schemas.microsoft.com/office/drawing/2014/main" id="{D6C6FDF2-8C76-98ED-0938-6E0005428BEA}"/>
              </a:ext>
            </a:extLst>
          </p:cNvPr>
          <p:cNvGrpSpPr>
            <a:grpSpLocks/>
          </p:cNvGrpSpPr>
          <p:nvPr/>
        </p:nvGrpSpPr>
        <p:grpSpPr bwMode="auto">
          <a:xfrm>
            <a:off x="14080332" y="4274345"/>
            <a:ext cx="1362075" cy="1376363"/>
            <a:chOff x="8054975" y="4572000"/>
            <a:chExt cx="1239838" cy="1254125"/>
          </a:xfrm>
        </p:grpSpPr>
        <p:sp>
          <p:nvSpPr>
            <p:cNvPr id="39985" name="Line 5">
              <a:extLst>
                <a:ext uri="{FF2B5EF4-FFF2-40B4-BE49-F238E27FC236}">
                  <a16:creationId xmlns:a16="http://schemas.microsoft.com/office/drawing/2014/main" id="{3086307D-C3A1-6153-596D-CA3BA4810D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5387975"/>
              <a:ext cx="292100" cy="3619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6" name="Line 6">
              <a:extLst>
                <a:ext uri="{FF2B5EF4-FFF2-40B4-BE49-F238E27FC236}">
                  <a16:creationId xmlns:a16="http://schemas.microsoft.com/office/drawing/2014/main" id="{67568131-E52F-9DED-4303-C1FAD3A1E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4975" y="5087938"/>
              <a:ext cx="595313" cy="738187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7" name="Line 7">
              <a:extLst>
                <a:ext uri="{FF2B5EF4-FFF2-40B4-BE49-F238E27FC236}">
                  <a16:creationId xmlns:a16="http://schemas.microsoft.com/office/drawing/2014/main" id="{16A74333-7B92-1B7E-1C08-5428BD434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8475" y="4899025"/>
              <a:ext cx="728663" cy="9001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8" name="Line 8">
              <a:extLst>
                <a:ext uri="{FF2B5EF4-FFF2-40B4-BE49-F238E27FC236}">
                  <a16:creationId xmlns:a16="http://schemas.microsoft.com/office/drawing/2014/main" id="{A36E9711-5654-7B90-14C1-FAA3697EC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4838" y="4757738"/>
              <a:ext cx="788988" cy="9652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9" name="Line 9">
              <a:extLst>
                <a:ext uri="{FF2B5EF4-FFF2-40B4-BE49-F238E27FC236}">
                  <a16:creationId xmlns:a16="http://schemas.microsoft.com/office/drawing/2014/main" id="{F7CB0BEF-E4EB-89AE-184F-0C7E8453C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1363" y="4654550"/>
              <a:ext cx="774700" cy="9588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90" name="Line 10">
              <a:extLst>
                <a:ext uri="{FF2B5EF4-FFF2-40B4-BE49-F238E27FC236}">
                  <a16:creationId xmlns:a16="http://schemas.microsoft.com/office/drawing/2014/main" id="{7EC8BF4E-1030-46F3-98D0-6BCBB67A5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8050" y="4591050"/>
              <a:ext cx="714375" cy="8620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91" name="Line 11">
              <a:extLst>
                <a:ext uri="{FF2B5EF4-FFF2-40B4-BE49-F238E27FC236}">
                  <a16:creationId xmlns:a16="http://schemas.microsoft.com/office/drawing/2014/main" id="{CEEFE4B4-9881-814A-9CE9-A9EE81081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2838" y="4572000"/>
              <a:ext cx="561975" cy="69532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92" name="Line 12">
              <a:extLst>
                <a:ext uri="{FF2B5EF4-FFF2-40B4-BE49-F238E27FC236}">
                  <a16:creationId xmlns:a16="http://schemas.microsoft.com/office/drawing/2014/main" id="{06BCEF56-AB9B-28E1-C1B0-F02FB155E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75738" y="4724400"/>
              <a:ext cx="142875" cy="1778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</p:grpSp>
      <p:grpSp>
        <p:nvGrpSpPr>
          <p:cNvPr id="39939" name="Group 33">
            <a:extLst>
              <a:ext uri="{FF2B5EF4-FFF2-40B4-BE49-F238E27FC236}">
                <a16:creationId xmlns:a16="http://schemas.microsoft.com/office/drawing/2014/main" id="{98718919-AE95-B635-F25F-3F5C9B397AAF}"/>
              </a:ext>
            </a:extLst>
          </p:cNvPr>
          <p:cNvGrpSpPr>
            <a:grpSpLocks/>
          </p:cNvGrpSpPr>
          <p:nvPr/>
        </p:nvGrpSpPr>
        <p:grpSpPr bwMode="auto">
          <a:xfrm>
            <a:off x="1924050" y="6007895"/>
            <a:ext cx="1362075" cy="1378743"/>
            <a:chOff x="8054975" y="4572000"/>
            <a:chExt cx="1239838" cy="1254125"/>
          </a:xfrm>
        </p:grpSpPr>
        <p:sp>
          <p:nvSpPr>
            <p:cNvPr id="39977" name="Line 5">
              <a:extLst>
                <a:ext uri="{FF2B5EF4-FFF2-40B4-BE49-F238E27FC236}">
                  <a16:creationId xmlns:a16="http://schemas.microsoft.com/office/drawing/2014/main" id="{06614F54-9541-BE4C-5EC2-20B19B73F1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5387975"/>
              <a:ext cx="292100" cy="3619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78" name="Line 6">
              <a:extLst>
                <a:ext uri="{FF2B5EF4-FFF2-40B4-BE49-F238E27FC236}">
                  <a16:creationId xmlns:a16="http://schemas.microsoft.com/office/drawing/2014/main" id="{2B408CC5-E57A-86E5-EFA5-BC58DE3C9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4975" y="5087938"/>
              <a:ext cx="595313" cy="738187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79" name="Line 7">
              <a:extLst>
                <a:ext uri="{FF2B5EF4-FFF2-40B4-BE49-F238E27FC236}">
                  <a16:creationId xmlns:a16="http://schemas.microsoft.com/office/drawing/2014/main" id="{B2CDDE09-5155-4994-A800-B2607E515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8475" y="4899025"/>
              <a:ext cx="728663" cy="9001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0" name="Line 8">
              <a:extLst>
                <a:ext uri="{FF2B5EF4-FFF2-40B4-BE49-F238E27FC236}">
                  <a16:creationId xmlns:a16="http://schemas.microsoft.com/office/drawing/2014/main" id="{197B441D-0D18-749A-4486-7489BF86C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4838" y="4757738"/>
              <a:ext cx="788988" cy="9652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1" name="Line 9">
              <a:extLst>
                <a:ext uri="{FF2B5EF4-FFF2-40B4-BE49-F238E27FC236}">
                  <a16:creationId xmlns:a16="http://schemas.microsoft.com/office/drawing/2014/main" id="{103A62E0-5E0B-EB33-83FC-966C6DC66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1363" y="4654550"/>
              <a:ext cx="774700" cy="9588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2" name="Line 10">
              <a:extLst>
                <a:ext uri="{FF2B5EF4-FFF2-40B4-BE49-F238E27FC236}">
                  <a16:creationId xmlns:a16="http://schemas.microsoft.com/office/drawing/2014/main" id="{D01ADDFA-C9CE-6325-8A03-DA6B8C953E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8050" y="4591050"/>
              <a:ext cx="714375" cy="8620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3" name="Line 11">
              <a:extLst>
                <a:ext uri="{FF2B5EF4-FFF2-40B4-BE49-F238E27FC236}">
                  <a16:creationId xmlns:a16="http://schemas.microsoft.com/office/drawing/2014/main" id="{A562A30A-086C-55C4-BA3B-E9D1B2C66F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2838" y="4572000"/>
              <a:ext cx="561975" cy="69532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4" name="Line 12">
              <a:extLst>
                <a:ext uri="{FF2B5EF4-FFF2-40B4-BE49-F238E27FC236}">
                  <a16:creationId xmlns:a16="http://schemas.microsoft.com/office/drawing/2014/main" id="{31854995-6FB1-EC5B-B9F7-D99DEC7A6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75738" y="4724400"/>
              <a:ext cx="142875" cy="1778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</p:grpSp>
      <p:sp>
        <p:nvSpPr>
          <p:cNvPr id="10" name="Freeform 7">
            <a:extLst>
              <a:ext uri="{FF2B5EF4-FFF2-40B4-BE49-F238E27FC236}">
                <a16:creationId xmlns:a16="http://schemas.microsoft.com/office/drawing/2014/main" id="{AFD3A7AF-0493-DE57-B0D9-DC1B15671525}"/>
              </a:ext>
            </a:extLst>
          </p:cNvPr>
          <p:cNvSpPr>
            <a:spLocks/>
          </p:cNvSpPr>
          <p:nvPr/>
        </p:nvSpPr>
        <p:spPr bwMode="auto">
          <a:xfrm>
            <a:off x="8288960" y="490153"/>
            <a:ext cx="5241252" cy="3467768"/>
          </a:xfrm>
          <a:custGeom>
            <a:avLst/>
            <a:gdLst>
              <a:gd name="T0" fmla="*/ 1152 w 1199"/>
              <a:gd name="T1" fmla="*/ 204 h 793"/>
              <a:gd name="T2" fmla="*/ 994 w 1199"/>
              <a:gd name="T3" fmla="*/ 531 h 793"/>
              <a:gd name="T4" fmla="*/ 373 w 1199"/>
              <a:gd name="T5" fmla="*/ 746 h 793"/>
              <a:gd name="T6" fmla="*/ 47 w 1199"/>
              <a:gd name="T7" fmla="*/ 588 h 793"/>
              <a:gd name="T8" fmla="*/ 47 w 1199"/>
              <a:gd name="T9" fmla="*/ 588 h 793"/>
              <a:gd name="T10" fmla="*/ 205 w 1199"/>
              <a:gd name="T11" fmla="*/ 261 h 793"/>
              <a:gd name="T12" fmla="*/ 825 w 1199"/>
              <a:gd name="T13" fmla="*/ 46 h 793"/>
              <a:gd name="T14" fmla="*/ 1152 w 1199"/>
              <a:gd name="T15" fmla="*/ 204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793">
                <a:moveTo>
                  <a:pt x="1152" y="204"/>
                </a:moveTo>
                <a:cubicBezTo>
                  <a:pt x="1199" y="338"/>
                  <a:pt x="1128" y="485"/>
                  <a:pt x="994" y="531"/>
                </a:cubicBezTo>
                <a:cubicBezTo>
                  <a:pt x="373" y="746"/>
                  <a:pt x="373" y="746"/>
                  <a:pt x="373" y="746"/>
                </a:cubicBezTo>
                <a:cubicBezTo>
                  <a:pt x="240" y="793"/>
                  <a:pt x="93" y="722"/>
                  <a:pt x="47" y="588"/>
                </a:cubicBezTo>
                <a:cubicBezTo>
                  <a:pt x="47" y="588"/>
                  <a:pt x="47" y="588"/>
                  <a:pt x="47" y="588"/>
                </a:cubicBezTo>
                <a:cubicBezTo>
                  <a:pt x="0" y="454"/>
                  <a:pt x="71" y="308"/>
                  <a:pt x="205" y="261"/>
                </a:cubicBezTo>
                <a:cubicBezTo>
                  <a:pt x="825" y="46"/>
                  <a:pt x="825" y="46"/>
                  <a:pt x="825" y="46"/>
                </a:cubicBezTo>
                <a:cubicBezTo>
                  <a:pt x="959" y="0"/>
                  <a:pt x="1106" y="70"/>
                  <a:pt x="1152" y="204"/>
                </a:cubicBezTo>
                <a:close/>
              </a:path>
            </a:pathLst>
          </a:custGeom>
          <a:noFill/>
          <a:ln w="76200" cap="flat">
            <a:gradFill>
              <a:gsLst>
                <a:gs pos="88000">
                  <a:schemeClr val="accent1">
                    <a:lumMod val="75000"/>
                  </a:schemeClr>
                </a:gs>
                <a:gs pos="3000">
                  <a:schemeClr val="accent2"/>
                </a:gs>
              </a:gsLst>
              <a:lin ang="7800000" scaled="0"/>
            </a:gradFill>
            <a:prstDash val="solid"/>
            <a:miter lim="800000"/>
            <a:headEnd/>
            <a:tailEnd/>
          </a:ln>
        </p:spPr>
        <p:txBody>
          <a:bodyPr/>
          <a:lstStyle/>
          <a:p>
            <a:pPr defTabSz="1828481">
              <a:defRPr/>
            </a:pPr>
            <a:endParaRPr lang="en-IN" sz="36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52382C1B-46B5-F61A-4551-6FAFBF395E97}"/>
              </a:ext>
            </a:extLst>
          </p:cNvPr>
          <p:cNvSpPr>
            <a:spLocks/>
          </p:cNvSpPr>
          <p:nvPr/>
        </p:nvSpPr>
        <p:spPr bwMode="auto">
          <a:xfrm>
            <a:off x="6134601" y="7567491"/>
            <a:ext cx="3009399" cy="1994967"/>
          </a:xfrm>
          <a:custGeom>
            <a:avLst/>
            <a:gdLst>
              <a:gd name="T0" fmla="*/ 540 w 561"/>
              <a:gd name="T1" fmla="*/ 96 h 372"/>
              <a:gd name="T2" fmla="*/ 465 w 561"/>
              <a:gd name="T3" fmla="*/ 249 h 372"/>
              <a:gd name="T4" fmla="*/ 175 w 561"/>
              <a:gd name="T5" fmla="*/ 350 h 372"/>
              <a:gd name="T6" fmla="*/ 22 w 561"/>
              <a:gd name="T7" fmla="*/ 276 h 372"/>
              <a:gd name="T8" fmla="*/ 22 w 561"/>
              <a:gd name="T9" fmla="*/ 276 h 372"/>
              <a:gd name="T10" fmla="*/ 96 w 561"/>
              <a:gd name="T11" fmla="*/ 123 h 372"/>
              <a:gd name="T12" fmla="*/ 387 w 561"/>
              <a:gd name="T13" fmla="*/ 22 h 372"/>
              <a:gd name="T14" fmla="*/ 540 w 561"/>
              <a:gd name="T15" fmla="*/ 96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1" h="372">
                <a:moveTo>
                  <a:pt x="540" y="96"/>
                </a:moveTo>
                <a:cubicBezTo>
                  <a:pt x="561" y="159"/>
                  <a:pt x="528" y="227"/>
                  <a:pt x="465" y="249"/>
                </a:cubicBezTo>
                <a:cubicBezTo>
                  <a:pt x="175" y="350"/>
                  <a:pt x="175" y="350"/>
                  <a:pt x="175" y="350"/>
                </a:cubicBezTo>
                <a:cubicBezTo>
                  <a:pt x="112" y="372"/>
                  <a:pt x="43" y="339"/>
                  <a:pt x="22" y="276"/>
                </a:cubicBezTo>
                <a:cubicBezTo>
                  <a:pt x="22" y="276"/>
                  <a:pt x="22" y="276"/>
                  <a:pt x="22" y="276"/>
                </a:cubicBezTo>
                <a:cubicBezTo>
                  <a:pt x="0" y="213"/>
                  <a:pt x="33" y="144"/>
                  <a:pt x="96" y="123"/>
                </a:cubicBezTo>
                <a:cubicBezTo>
                  <a:pt x="387" y="22"/>
                  <a:pt x="387" y="22"/>
                  <a:pt x="387" y="22"/>
                </a:cubicBezTo>
                <a:cubicBezTo>
                  <a:pt x="449" y="0"/>
                  <a:pt x="518" y="33"/>
                  <a:pt x="540" y="96"/>
                </a:cubicBezTo>
                <a:close/>
              </a:path>
            </a:pathLst>
          </a:custGeom>
          <a:noFill/>
          <a:ln w="76200" cap="flat">
            <a:gradFill>
              <a:gsLst>
                <a:gs pos="100000">
                  <a:schemeClr val="accent2"/>
                </a:gs>
                <a:gs pos="0">
                  <a:schemeClr val="accent1">
                    <a:lumMod val="75000"/>
                  </a:schemeClr>
                </a:gs>
              </a:gsLst>
              <a:lin ang="0" scaled="0"/>
            </a:gradFill>
            <a:prstDash val="solid"/>
            <a:miter lim="800000"/>
            <a:headEnd/>
            <a:tailEnd/>
          </a:ln>
        </p:spPr>
        <p:txBody>
          <a:bodyPr/>
          <a:lstStyle/>
          <a:p>
            <a:pPr defTabSz="1828481">
              <a:defRPr/>
            </a:pPr>
            <a:endParaRPr lang="en-IN" sz="36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E9619D3-70B6-125E-123F-48B55B01DED1}"/>
              </a:ext>
            </a:extLst>
          </p:cNvPr>
          <p:cNvSpPr>
            <a:spLocks/>
          </p:cNvSpPr>
          <p:nvPr/>
        </p:nvSpPr>
        <p:spPr bwMode="auto">
          <a:xfrm>
            <a:off x="2688432" y="1209675"/>
            <a:ext cx="12372975" cy="8191500"/>
          </a:xfrm>
          <a:custGeom>
            <a:avLst/>
            <a:gdLst>
              <a:gd name="T0" fmla="*/ 1981 w 2061"/>
              <a:gd name="T1" fmla="*/ 353 h 1364"/>
              <a:gd name="T2" fmla="*/ 1709 w 2061"/>
              <a:gd name="T3" fmla="*/ 914 h 1364"/>
              <a:gd name="T4" fmla="*/ 642 w 2061"/>
              <a:gd name="T5" fmla="*/ 1285 h 1364"/>
              <a:gd name="T6" fmla="*/ 80 w 2061"/>
              <a:gd name="T7" fmla="*/ 1012 h 1364"/>
              <a:gd name="T8" fmla="*/ 80 w 2061"/>
              <a:gd name="T9" fmla="*/ 1012 h 1364"/>
              <a:gd name="T10" fmla="*/ 352 w 2061"/>
              <a:gd name="T11" fmla="*/ 450 h 1364"/>
              <a:gd name="T12" fmla="*/ 1419 w 2061"/>
              <a:gd name="T13" fmla="*/ 80 h 1364"/>
              <a:gd name="T14" fmla="*/ 1981 w 2061"/>
              <a:gd name="T15" fmla="*/ 353 h 1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1" h="1364">
                <a:moveTo>
                  <a:pt x="1981" y="353"/>
                </a:moveTo>
                <a:cubicBezTo>
                  <a:pt x="2061" y="583"/>
                  <a:pt x="1939" y="835"/>
                  <a:pt x="1709" y="914"/>
                </a:cubicBezTo>
                <a:cubicBezTo>
                  <a:pt x="642" y="1285"/>
                  <a:pt x="642" y="1285"/>
                  <a:pt x="642" y="1285"/>
                </a:cubicBezTo>
                <a:cubicBezTo>
                  <a:pt x="412" y="1364"/>
                  <a:pt x="160" y="1243"/>
                  <a:pt x="80" y="1012"/>
                </a:cubicBezTo>
                <a:cubicBezTo>
                  <a:pt x="80" y="1012"/>
                  <a:pt x="80" y="1012"/>
                  <a:pt x="80" y="1012"/>
                </a:cubicBezTo>
                <a:cubicBezTo>
                  <a:pt x="0" y="782"/>
                  <a:pt x="122" y="530"/>
                  <a:pt x="352" y="450"/>
                </a:cubicBezTo>
                <a:cubicBezTo>
                  <a:pt x="1419" y="80"/>
                  <a:pt x="1419" y="80"/>
                  <a:pt x="1419" y="80"/>
                </a:cubicBezTo>
                <a:cubicBezTo>
                  <a:pt x="1650" y="0"/>
                  <a:pt x="1901" y="122"/>
                  <a:pt x="1981" y="353"/>
                </a:cubicBezTo>
                <a:close/>
              </a:path>
            </a:pathLst>
          </a:custGeom>
          <a:gradFill>
            <a:gsLst>
              <a:gs pos="71996">
                <a:srgbClr val="0E447C"/>
              </a:gs>
              <a:gs pos="71982">
                <a:srgbClr val="0E447C"/>
              </a:gs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1828481">
              <a:defRPr/>
            </a:pPr>
            <a:endParaRPr lang="en-IN" sz="36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4BABC31A-7DF8-B386-696D-C57197FA87CE}"/>
              </a:ext>
            </a:extLst>
          </p:cNvPr>
          <p:cNvSpPr>
            <a:spLocks/>
          </p:cNvSpPr>
          <p:nvPr/>
        </p:nvSpPr>
        <p:spPr bwMode="auto">
          <a:xfrm>
            <a:off x="10296526" y="6815138"/>
            <a:ext cx="3243263" cy="2147888"/>
          </a:xfrm>
          <a:custGeom>
            <a:avLst/>
            <a:gdLst>
              <a:gd name="T0" fmla="*/ 1152 w 1199"/>
              <a:gd name="T1" fmla="*/ 204 h 793"/>
              <a:gd name="T2" fmla="*/ 994 w 1199"/>
              <a:gd name="T3" fmla="*/ 531 h 793"/>
              <a:gd name="T4" fmla="*/ 373 w 1199"/>
              <a:gd name="T5" fmla="*/ 746 h 793"/>
              <a:gd name="T6" fmla="*/ 47 w 1199"/>
              <a:gd name="T7" fmla="*/ 588 h 793"/>
              <a:gd name="T8" fmla="*/ 47 w 1199"/>
              <a:gd name="T9" fmla="*/ 588 h 793"/>
              <a:gd name="T10" fmla="*/ 205 w 1199"/>
              <a:gd name="T11" fmla="*/ 261 h 793"/>
              <a:gd name="T12" fmla="*/ 825 w 1199"/>
              <a:gd name="T13" fmla="*/ 46 h 793"/>
              <a:gd name="T14" fmla="*/ 1152 w 1199"/>
              <a:gd name="T15" fmla="*/ 204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793">
                <a:moveTo>
                  <a:pt x="1152" y="204"/>
                </a:moveTo>
                <a:cubicBezTo>
                  <a:pt x="1199" y="338"/>
                  <a:pt x="1128" y="485"/>
                  <a:pt x="994" y="531"/>
                </a:cubicBezTo>
                <a:cubicBezTo>
                  <a:pt x="373" y="746"/>
                  <a:pt x="373" y="746"/>
                  <a:pt x="373" y="746"/>
                </a:cubicBezTo>
                <a:cubicBezTo>
                  <a:pt x="240" y="793"/>
                  <a:pt x="93" y="722"/>
                  <a:pt x="47" y="588"/>
                </a:cubicBezTo>
                <a:cubicBezTo>
                  <a:pt x="47" y="588"/>
                  <a:pt x="47" y="588"/>
                  <a:pt x="47" y="588"/>
                </a:cubicBezTo>
                <a:cubicBezTo>
                  <a:pt x="0" y="454"/>
                  <a:pt x="71" y="308"/>
                  <a:pt x="205" y="261"/>
                </a:cubicBezTo>
                <a:cubicBezTo>
                  <a:pt x="825" y="46"/>
                  <a:pt x="825" y="46"/>
                  <a:pt x="825" y="46"/>
                </a:cubicBezTo>
                <a:cubicBezTo>
                  <a:pt x="959" y="0"/>
                  <a:pt x="1106" y="70"/>
                  <a:pt x="1152" y="204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1828481">
              <a:defRPr/>
            </a:pPr>
            <a:endParaRPr lang="en-IN" sz="3600">
              <a:solidFill>
                <a:prstClr val="black"/>
              </a:solidFill>
              <a:latin typeface="Segoe UI"/>
            </a:endParaRPr>
          </a:p>
        </p:txBody>
      </p:sp>
      <p:grpSp>
        <p:nvGrpSpPr>
          <p:cNvPr id="39948" name="Group 19">
            <a:extLst>
              <a:ext uri="{FF2B5EF4-FFF2-40B4-BE49-F238E27FC236}">
                <a16:creationId xmlns:a16="http://schemas.microsoft.com/office/drawing/2014/main" id="{79BE0DCD-99B0-E1A7-B0AC-903EB4E5DACF}"/>
              </a:ext>
            </a:extLst>
          </p:cNvPr>
          <p:cNvGrpSpPr>
            <a:grpSpLocks/>
          </p:cNvGrpSpPr>
          <p:nvPr/>
        </p:nvGrpSpPr>
        <p:grpSpPr bwMode="auto">
          <a:xfrm>
            <a:off x="4487111" y="4466610"/>
            <a:ext cx="9603851" cy="2436018"/>
            <a:chOff x="2979038" y="3107011"/>
            <a:chExt cx="4732876" cy="1624283"/>
          </a:xfrm>
        </p:grpSpPr>
        <p:sp>
          <p:nvSpPr>
            <p:cNvPr id="39975" name="TextBox 30">
              <a:extLst>
                <a:ext uri="{FF2B5EF4-FFF2-40B4-BE49-F238E27FC236}">
                  <a16:creationId xmlns:a16="http://schemas.microsoft.com/office/drawing/2014/main" id="{D900AA8F-B39F-3D93-3945-3791D7735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9038" y="3107011"/>
              <a:ext cx="4732876" cy="797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2176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IN" altLang="en-US" sz="12000" b="1" dirty="0">
                  <a:solidFill>
                    <a:srgbClr val="FFFFFF"/>
                  </a:solidFill>
                  <a:latin typeface="Segoe UI Black" panose="020B0502040204020203" pitchFamily="34" charset="0"/>
                  <a:cs typeface="Segoe UI Black" panose="020B0502040204020203" pitchFamily="34" charset="0"/>
                </a:rPr>
                <a:t>THANK YOU</a:t>
              </a:r>
            </a:p>
          </p:txBody>
        </p:sp>
        <p:sp>
          <p:nvSpPr>
            <p:cNvPr id="39976" name="TextBox 31">
              <a:extLst>
                <a:ext uri="{FF2B5EF4-FFF2-40B4-BE49-F238E27FC236}">
                  <a16:creationId xmlns:a16="http://schemas.microsoft.com/office/drawing/2014/main" id="{8618022A-2D13-9DF2-C4C5-D00BD54CE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9038" y="3933762"/>
              <a:ext cx="4732876" cy="797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2176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2000" b="1" dirty="0">
                <a:solidFill>
                  <a:srgbClr val="FFFFFF"/>
                </a:solidFill>
                <a:latin typeface="Segoe UI Black" panose="020B0502040204020203" pitchFamily="34" charset="0"/>
                <a:cs typeface="Segoe UI Black" panose="020B0502040204020203" pitchFamily="34" charset="0"/>
              </a:endParaRPr>
            </a:p>
          </p:txBody>
        </p:sp>
      </p:grp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90ECDEE7-3A9E-524A-CBA6-031C18DDC3E2}"/>
              </a:ext>
            </a:extLst>
          </p:cNvPr>
          <p:cNvSpPr/>
          <p:nvPr/>
        </p:nvSpPr>
        <p:spPr>
          <a:xfrm>
            <a:off x="7598570" y="1209676"/>
            <a:ext cx="781050" cy="778670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81">
              <a:defRPr/>
            </a:pPr>
            <a:endParaRPr lang="en-IN" sz="3600">
              <a:solidFill>
                <a:prstClr val="black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D54EFFC8-4632-FC7F-E55F-EB6C68C09A26}"/>
              </a:ext>
            </a:extLst>
          </p:cNvPr>
          <p:cNvSpPr/>
          <p:nvPr/>
        </p:nvSpPr>
        <p:spPr>
          <a:xfrm>
            <a:off x="14099382" y="6641308"/>
            <a:ext cx="561975" cy="564356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81">
              <a:defRPr/>
            </a:pPr>
            <a:endParaRPr lang="en-IN" sz="3600">
              <a:solidFill>
                <a:prstClr val="black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D6F5EDF-36FB-84D4-1701-CADA8770047D}"/>
              </a:ext>
            </a:extLst>
          </p:cNvPr>
          <p:cNvGrpSpPr/>
          <p:nvPr/>
        </p:nvGrpSpPr>
        <p:grpSpPr>
          <a:xfrm>
            <a:off x="15623171" y="715010"/>
            <a:ext cx="1979589" cy="781154"/>
            <a:chOff x="10145958" y="3892102"/>
            <a:chExt cx="1319726" cy="520769"/>
          </a:xfrm>
          <a:solidFill>
            <a:schemeClr val="accent2"/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3287B30-7D35-9669-3157-D6824EB32418}"/>
                </a:ext>
              </a:extLst>
            </p:cNvPr>
            <p:cNvSpPr/>
            <p:nvPr/>
          </p:nvSpPr>
          <p:spPr>
            <a:xfrm rot="5400000" flipH="1">
              <a:off x="1139493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725FB29-9138-625F-700A-9225CA468498}"/>
                </a:ext>
              </a:extLst>
            </p:cNvPr>
            <p:cNvSpPr/>
            <p:nvPr/>
          </p:nvSpPr>
          <p:spPr>
            <a:xfrm rot="5400000" flipH="1">
              <a:off x="11186772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1022BC0-3D99-6D7E-3114-D4D6A4DF2AFA}"/>
                </a:ext>
              </a:extLst>
            </p:cNvPr>
            <p:cNvSpPr/>
            <p:nvPr/>
          </p:nvSpPr>
          <p:spPr>
            <a:xfrm rot="5400000" flipH="1">
              <a:off x="10978609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222A916-42D5-D08A-8FEC-6D739AFCB799}"/>
                </a:ext>
              </a:extLst>
            </p:cNvPr>
            <p:cNvSpPr/>
            <p:nvPr/>
          </p:nvSpPr>
          <p:spPr>
            <a:xfrm rot="5400000" flipH="1">
              <a:off x="1077044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B918F3-EBD1-6895-821A-A4112991D14B}"/>
                </a:ext>
              </a:extLst>
            </p:cNvPr>
            <p:cNvSpPr/>
            <p:nvPr/>
          </p:nvSpPr>
          <p:spPr>
            <a:xfrm rot="5400000" flipH="1">
              <a:off x="10562282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3A6E63C-4E6D-24C6-8AE3-C7A3CC2AE324}"/>
                </a:ext>
              </a:extLst>
            </p:cNvPr>
            <p:cNvSpPr/>
            <p:nvPr/>
          </p:nvSpPr>
          <p:spPr>
            <a:xfrm rot="5400000" flipH="1">
              <a:off x="10354119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634F21F-7DFB-8271-D531-CCEC8BC36522}"/>
                </a:ext>
              </a:extLst>
            </p:cNvPr>
            <p:cNvSpPr/>
            <p:nvPr/>
          </p:nvSpPr>
          <p:spPr>
            <a:xfrm rot="5400000" flipH="1">
              <a:off x="1014595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8596E30-93F9-DEF1-4EA1-9B431EB01D13}"/>
                </a:ext>
              </a:extLst>
            </p:cNvPr>
            <p:cNvSpPr/>
            <p:nvPr/>
          </p:nvSpPr>
          <p:spPr>
            <a:xfrm rot="5400000" flipH="1">
              <a:off x="1139493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8A2B688-AE57-3922-9DBF-241E8D66FBBF}"/>
                </a:ext>
              </a:extLst>
            </p:cNvPr>
            <p:cNvSpPr/>
            <p:nvPr/>
          </p:nvSpPr>
          <p:spPr>
            <a:xfrm rot="5400000" flipH="1">
              <a:off x="11186772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9BCFDD-76B1-9791-22C1-F922D0CEEB6B}"/>
                </a:ext>
              </a:extLst>
            </p:cNvPr>
            <p:cNvSpPr/>
            <p:nvPr/>
          </p:nvSpPr>
          <p:spPr>
            <a:xfrm rot="5400000" flipH="1">
              <a:off x="10978609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224DCD8-45D5-24AA-3131-DC3B1AFFEE75}"/>
                </a:ext>
              </a:extLst>
            </p:cNvPr>
            <p:cNvSpPr/>
            <p:nvPr/>
          </p:nvSpPr>
          <p:spPr>
            <a:xfrm rot="5400000" flipH="1">
              <a:off x="1077044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0E410E-3BE0-16A5-CB1F-73EDE6BAC55B}"/>
                </a:ext>
              </a:extLst>
            </p:cNvPr>
            <p:cNvSpPr/>
            <p:nvPr/>
          </p:nvSpPr>
          <p:spPr>
            <a:xfrm rot="5400000" flipH="1">
              <a:off x="10562282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34CC69-6D39-537A-7FE7-A614ED501EA4}"/>
                </a:ext>
              </a:extLst>
            </p:cNvPr>
            <p:cNvSpPr/>
            <p:nvPr/>
          </p:nvSpPr>
          <p:spPr>
            <a:xfrm rot="5400000" flipH="1">
              <a:off x="10354119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6A1AAA0-3A10-43AA-702D-E44D13F1B780}"/>
                </a:ext>
              </a:extLst>
            </p:cNvPr>
            <p:cNvSpPr/>
            <p:nvPr/>
          </p:nvSpPr>
          <p:spPr>
            <a:xfrm rot="5400000" flipH="1">
              <a:off x="1014595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15E1C33-2009-3B4C-7670-9EC4A529C464}"/>
                </a:ext>
              </a:extLst>
            </p:cNvPr>
            <p:cNvSpPr/>
            <p:nvPr/>
          </p:nvSpPr>
          <p:spPr>
            <a:xfrm rot="5400000" flipH="1">
              <a:off x="1139493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0AC894-8638-22F2-6F82-6145207009A8}"/>
                </a:ext>
              </a:extLst>
            </p:cNvPr>
            <p:cNvSpPr/>
            <p:nvPr/>
          </p:nvSpPr>
          <p:spPr>
            <a:xfrm rot="5400000" flipH="1">
              <a:off x="11186772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2615423-74A7-21EC-1D40-B04FACF2D165}"/>
                </a:ext>
              </a:extLst>
            </p:cNvPr>
            <p:cNvSpPr/>
            <p:nvPr/>
          </p:nvSpPr>
          <p:spPr>
            <a:xfrm rot="5400000" flipH="1">
              <a:off x="10978609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76032CD-0E35-D8B9-1441-FFA1BA9520CC}"/>
                </a:ext>
              </a:extLst>
            </p:cNvPr>
            <p:cNvSpPr/>
            <p:nvPr/>
          </p:nvSpPr>
          <p:spPr>
            <a:xfrm rot="5400000" flipH="1">
              <a:off x="1077044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E71A65D-984B-1CBE-A78C-F68005BEE814}"/>
                </a:ext>
              </a:extLst>
            </p:cNvPr>
            <p:cNvSpPr/>
            <p:nvPr/>
          </p:nvSpPr>
          <p:spPr>
            <a:xfrm rot="5400000" flipH="1">
              <a:off x="10562282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A90A5E5-A9F3-658D-9B33-A29FE6A3FC18}"/>
                </a:ext>
              </a:extLst>
            </p:cNvPr>
            <p:cNvSpPr/>
            <p:nvPr/>
          </p:nvSpPr>
          <p:spPr>
            <a:xfrm rot="5400000" flipH="1">
              <a:off x="10354119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52D0D3B-8534-5446-DCD4-3A6C3CFF22E0}"/>
                </a:ext>
              </a:extLst>
            </p:cNvPr>
            <p:cNvSpPr/>
            <p:nvPr/>
          </p:nvSpPr>
          <p:spPr>
            <a:xfrm rot="5400000" flipH="1">
              <a:off x="1014595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</p:grpSp>
      <p:grpSp>
        <p:nvGrpSpPr>
          <p:cNvPr id="39952" name="Group 86">
            <a:extLst>
              <a:ext uri="{FF2B5EF4-FFF2-40B4-BE49-F238E27FC236}">
                <a16:creationId xmlns:a16="http://schemas.microsoft.com/office/drawing/2014/main" id="{8E361840-48C5-C7DF-E2FB-04CE29EE1EDF}"/>
              </a:ext>
            </a:extLst>
          </p:cNvPr>
          <p:cNvGrpSpPr>
            <a:grpSpLocks/>
          </p:cNvGrpSpPr>
          <p:nvPr/>
        </p:nvGrpSpPr>
        <p:grpSpPr bwMode="auto">
          <a:xfrm>
            <a:off x="654845" y="7581900"/>
            <a:ext cx="445293" cy="1981200"/>
            <a:chOff x="1516396" y="479530"/>
            <a:chExt cx="295759" cy="131972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EFC15D1-BE9D-98DA-8639-23FEED817CCE}"/>
                </a:ext>
              </a:extLst>
            </p:cNvPr>
            <p:cNvSpPr/>
            <p:nvPr/>
          </p:nvSpPr>
          <p:spPr>
            <a:xfrm flipH="1">
              <a:off x="1516396" y="479530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0EE34A7-0429-94F9-512C-608D1449A28F}"/>
                </a:ext>
              </a:extLst>
            </p:cNvPr>
            <p:cNvSpPr/>
            <p:nvPr/>
          </p:nvSpPr>
          <p:spPr>
            <a:xfrm flipH="1">
              <a:off x="1516396" y="687324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9361FDB-230A-FEB6-4CC9-B7F2B431E69F}"/>
                </a:ext>
              </a:extLst>
            </p:cNvPr>
            <p:cNvSpPr/>
            <p:nvPr/>
          </p:nvSpPr>
          <p:spPr>
            <a:xfrm flipH="1">
              <a:off x="1516396" y="895117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CA2CC88-BB3F-AE98-7640-FE92A22A0C06}"/>
                </a:ext>
              </a:extLst>
            </p:cNvPr>
            <p:cNvSpPr/>
            <p:nvPr/>
          </p:nvSpPr>
          <p:spPr>
            <a:xfrm flipH="1">
              <a:off x="1516396" y="1104496"/>
              <a:ext cx="71172" cy="697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E04BC48-33C3-8968-D620-852231D1579E}"/>
                </a:ext>
              </a:extLst>
            </p:cNvPr>
            <p:cNvSpPr/>
            <p:nvPr/>
          </p:nvSpPr>
          <p:spPr>
            <a:xfrm flipH="1">
              <a:off x="1516396" y="1312290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F7268DE-CD4D-3A76-9557-BC1F9D8B2C08}"/>
                </a:ext>
              </a:extLst>
            </p:cNvPr>
            <p:cNvSpPr/>
            <p:nvPr/>
          </p:nvSpPr>
          <p:spPr>
            <a:xfrm flipH="1">
              <a:off x="1516396" y="1520083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D163728-4C29-90DC-7702-B0019C712BF7}"/>
                </a:ext>
              </a:extLst>
            </p:cNvPr>
            <p:cNvSpPr/>
            <p:nvPr/>
          </p:nvSpPr>
          <p:spPr>
            <a:xfrm flipH="1">
              <a:off x="1516396" y="1727877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394B1E6-1A27-0B95-1AD4-1B23AC5A469B}"/>
                </a:ext>
              </a:extLst>
            </p:cNvPr>
            <p:cNvSpPr/>
            <p:nvPr/>
          </p:nvSpPr>
          <p:spPr>
            <a:xfrm flipH="1">
              <a:off x="1740983" y="479530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A449F7-22D6-D38F-E7E2-DC8AC8571594}"/>
                </a:ext>
              </a:extLst>
            </p:cNvPr>
            <p:cNvSpPr/>
            <p:nvPr/>
          </p:nvSpPr>
          <p:spPr>
            <a:xfrm flipH="1">
              <a:off x="1740983" y="687324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7AE8F57-3525-E52E-852E-A6BE7A7E353B}"/>
                </a:ext>
              </a:extLst>
            </p:cNvPr>
            <p:cNvSpPr/>
            <p:nvPr/>
          </p:nvSpPr>
          <p:spPr>
            <a:xfrm flipH="1">
              <a:off x="1740983" y="895117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1881272-0F68-4021-2461-39BC6F337DCF}"/>
                </a:ext>
              </a:extLst>
            </p:cNvPr>
            <p:cNvSpPr/>
            <p:nvPr/>
          </p:nvSpPr>
          <p:spPr>
            <a:xfrm flipH="1">
              <a:off x="1740983" y="1104496"/>
              <a:ext cx="71172" cy="697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4A747EB-BBBD-FD93-8B5E-589EBB9E2EF1}"/>
                </a:ext>
              </a:extLst>
            </p:cNvPr>
            <p:cNvSpPr/>
            <p:nvPr/>
          </p:nvSpPr>
          <p:spPr>
            <a:xfrm flipH="1">
              <a:off x="1740983" y="1312290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EB5954-DEFD-19DC-552D-7AE928F3D135}"/>
                </a:ext>
              </a:extLst>
            </p:cNvPr>
            <p:cNvSpPr/>
            <p:nvPr/>
          </p:nvSpPr>
          <p:spPr>
            <a:xfrm flipH="1">
              <a:off x="1740983" y="1520083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EE2196C-550D-C2E0-6C2E-3791ED005F92}"/>
                </a:ext>
              </a:extLst>
            </p:cNvPr>
            <p:cNvSpPr/>
            <p:nvPr/>
          </p:nvSpPr>
          <p:spPr>
            <a:xfrm flipH="1">
              <a:off x="1740983" y="1727877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</p:grpSp>
      <p:sp>
        <p:nvSpPr>
          <p:cNvPr id="97" name="Freeform 9">
            <a:extLst>
              <a:ext uri="{FF2B5EF4-FFF2-40B4-BE49-F238E27FC236}">
                <a16:creationId xmlns:a16="http://schemas.microsoft.com/office/drawing/2014/main" id="{17E2F4F1-20F1-7AA7-4D35-A7B4DD13DD63}"/>
              </a:ext>
            </a:extLst>
          </p:cNvPr>
          <p:cNvSpPr>
            <a:spLocks/>
          </p:cNvSpPr>
          <p:nvPr/>
        </p:nvSpPr>
        <p:spPr bwMode="auto">
          <a:xfrm>
            <a:off x="4342883" y="2776834"/>
            <a:ext cx="3933872" cy="2607026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solidFill>
            <a:schemeClr val="tx1">
              <a:alpha val="30000"/>
            </a:schemeClr>
          </a:solidFill>
          <a:ln w="9525">
            <a:noFill/>
            <a:round/>
            <a:headEnd/>
            <a:tailEnd/>
          </a:ln>
          <a:effectLst>
            <a:softEdge rad="457200"/>
          </a:effectLst>
        </p:spPr>
        <p:txBody>
          <a:bodyPr/>
          <a:lstStyle/>
          <a:p>
            <a:pPr defTabSz="1828481">
              <a:defRPr/>
            </a:pPr>
            <a:endParaRPr lang="en-IN" sz="36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2476364A-7060-96C7-1BB6-AD82DF2469FD}"/>
              </a:ext>
            </a:extLst>
          </p:cNvPr>
          <p:cNvSpPr>
            <a:spLocks/>
          </p:cNvSpPr>
          <p:nvPr/>
        </p:nvSpPr>
        <p:spPr bwMode="auto">
          <a:xfrm>
            <a:off x="3960020" y="1931195"/>
            <a:ext cx="3933825" cy="2607468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1828481">
              <a:defRPr/>
            </a:pPr>
            <a:endParaRPr lang="en-IN" sz="36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98" name="Freeform 9">
            <a:extLst>
              <a:ext uri="{FF2B5EF4-FFF2-40B4-BE49-F238E27FC236}">
                <a16:creationId xmlns:a16="http://schemas.microsoft.com/office/drawing/2014/main" id="{61289608-5125-8567-F989-129F393D3915}"/>
              </a:ext>
            </a:extLst>
          </p:cNvPr>
          <p:cNvSpPr>
            <a:spLocks/>
          </p:cNvSpPr>
          <p:nvPr/>
        </p:nvSpPr>
        <p:spPr bwMode="auto">
          <a:xfrm>
            <a:off x="11248399" y="6122769"/>
            <a:ext cx="2850788" cy="1889253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  <a:effectLst>
            <a:softEdge rad="381000"/>
          </a:effectLst>
        </p:spPr>
        <p:txBody>
          <a:bodyPr/>
          <a:lstStyle/>
          <a:p>
            <a:pPr defTabSz="1828481">
              <a:defRPr/>
            </a:pPr>
            <a:endParaRPr lang="en-IN" sz="3600">
              <a:solidFill>
                <a:prstClr val="black"/>
              </a:solidFill>
              <a:latin typeface="Segoe U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50">
        <p15:prstTrans prst="peelOff"/>
      </p:transition>
    </mc:Choice>
    <mc:Fallback xmlns="">
      <p:transition spd="slow" advTm="2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18" y="0"/>
            <a:ext cx="16266647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13270169" y="-2236578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477976" y="-7285015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18284">
            <a:off x="9534406" y="5319614"/>
            <a:ext cx="274712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457022" y="475374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 XBold" pitchFamily="2" charset="77"/>
                </a:rPr>
                <a:t>3</a:t>
              </a: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187216" y="3391853"/>
            <a:ext cx="6350495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532097" y="3392618"/>
            <a:ext cx="10555953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itchFamily="2" charset="77"/>
              </a:rPr>
              <a:t>A. </a:t>
            </a:r>
            <a:r>
              <a:rPr lang="en-US" sz="4200" u="sng" dirty="0">
                <a:latin typeface="SVN-Gilro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No one</a:t>
            </a:r>
            <a:r>
              <a:rPr lang="en-US" sz="4200" dirty="0">
                <a:latin typeface="SVN-Gilro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in my office</a:t>
            </a:r>
            <a:endParaRPr lang="en-VN" sz="4200" b="1" i="1" dirty="0">
              <a:latin typeface="SVN-Gilroy" pitchFamily="2" charset="77"/>
              <a:ea typeface="Calibri" panose="020F0502020204030204" pitchFamily="34" charset="0"/>
              <a:cs typeface="Times New Roman (Body CS)"/>
            </a:endParaRPr>
          </a:p>
          <a:p>
            <a:pPr marL="0" indent="0">
              <a:spcBef>
                <a:spcPts val="0"/>
              </a:spcBef>
              <a:buNone/>
            </a:pPr>
            <a:endParaRPr lang="en-VN" sz="4200" dirty="0">
              <a:latin typeface="SVN-Gilroy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4200" dirty="0">
              <a:latin typeface="SVN-Gilroy" pitchFamily="2" charset="77"/>
            </a:endParaRP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318524" y="4721075"/>
            <a:ext cx="7464312" cy="86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lvl="0"/>
            <a:r>
              <a:rPr lang="en-US" sz="4200" dirty="0">
                <a:latin typeface="SVN-Gilroy" pitchFamily="2" charset="77"/>
              </a:rPr>
              <a:t>B. Attendance is mandatory</a:t>
            </a:r>
            <a:endParaRPr lang="en-VN" sz="4200" dirty="0">
              <a:latin typeface="SVN-Gilroy" pitchFamily="2" charset="77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187214" y="4766345"/>
            <a:ext cx="7595622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1173943" y="1388441"/>
            <a:ext cx="12881417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800" b="1" dirty="0">
                <a:solidFill>
                  <a:schemeClr val="tx1"/>
                </a:solidFill>
                <a:latin typeface="SVN-Gilroy" pitchFamily="2" charset="77"/>
              </a:rPr>
              <a:t>Who attended the awards ceremony?</a:t>
            </a:r>
            <a:endParaRPr lang="en-VN" sz="4800" b="1" dirty="0">
              <a:solidFill>
                <a:schemeClr val="tx1"/>
              </a:solidFill>
              <a:latin typeface="SVN-Gilroy" pitchFamily="2" charset="77"/>
            </a:endParaRP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1171971" y="1392832"/>
            <a:ext cx="11796014" cy="13864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800" b="1" dirty="0">
                <a:solidFill>
                  <a:srgbClr val="0037F4"/>
                </a:solidFill>
                <a:latin typeface="SVN-Gilroy" pitchFamily="2" charset="77"/>
              </a:rPr>
              <a:t>Who attended </a:t>
            </a:r>
            <a:r>
              <a:rPr lang="en-US" sz="4800" b="1" dirty="0">
                <a:solidFill>
                  <a:schemeClr val="tx1"/>
                </a:solidFill>
                <a:latin typeface="SVN-Gilroy" pitchFamily="2" charset="77"/>
              </a:rPr>
              <a:t>the awards ceremony?</a:t>
            </a:r>
            <a:endParaRPr lang="en-VN" sz="4800" b="1" dirty="0">
              <a:solidFill>
                <a:schemeClr val="tx1"/>
              </a:solidFill>
              <a:latin typeface="SVN-Gilroy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457022" y="6049982"/>
            <a:ext cx="9969500" cy="3187091"/>
          </a:xfrm>
          <a:prstGeom prst="rect">
            <a:avLst/>
          </a:prstGeom>
          <a:solidFill>
            <a:schemeClr val="bg1"/>
          </a:solidFill>
          <a:ln>
            <a:solidFill>
              <a:srgbClr val="0037F4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</a:t>
            </a:r>
          </a:p>
          <a:p>
            <a:pPr lvl="0">
              <a:lnSpc>
                <a:spcPct val="125000"/>
              </a:lnSpc>
            </a:pPr>
            <a:r>
              <a:rPr lang="en-US" sz="4200" dirty="0" err="1">
                <a:latin typeface="SVN-Gilroy" pitchFamily="2" charset="77"/>
              </a:rPr>
              <a:t>Ở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câu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hỏi</a:t>
            </a:r>
            <a:r>
              <a:rPr lang="en-US" sz="4200" dirty="0">
                <a:latin typeface="SVN-Gilroy" pitchFamily="2" charset="77"/>
              </a:rPr>
              <a:t>: Nghe 2 </a:t>
            </a:r>
            <a:r>
              <a:rPr lang="en-US" sz="4200" dirty="0" err="1">
                <a:latin typeface="SVN-Gilroy" pitchFamily="2" charset="77"/>
              </a:rPr>
              <a:t>từ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đầu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tiên</a:t>
            </a:r>
            <a:r>
              <a:rPr lang="en-US" sz="4200" dirty="0">
                <a:latin typeface="SVN-Gilroy" pitchFamily="2" charset="77"/>
              </a:rPr>
              <a:t>.</a:t>
            </a:r>
            <a:endParaRPr lang="en-VN" sz="4200" dirty="0">
              <a:latin typeface="SVN-Gilroy" pitchFamily="2" charset="77"/>
            </a:endParaRPr>
          </a:p>
          <a:p>
            <a:pPr lvl="0">
              <a:lnSpc>
                <a:spcPct val="125000"/>
              </a:lnSpc>
            </a:pPr>
            <a:r>
              <a:rPr lang="en-US" sz="4200" dirty="0" err="1">
                <a:latin typeface="SVN-Gilroy" pitchFamily="2" charset="77"/>
              </a:rPr>
              <a:t>Ở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đáp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án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đúng</a:t>
            </a:r>
            <a:r>
              <a:rPr lang="en-US" sz="4200" dirty="0">
                <a:latin typeface="SVN-Gilroy" pitchFamily="2" charset="77"/>
              </a:rPr>
              <a:t>: </a:t>
            </a:r>
            <a:r>
              <a:rPr lang="en-US" sz="4200" dirty="0" err="1">
                <a:latin typeface="SVN-Gilroy" pitchFamily="2" charset="77"/>
              </a:rPr>
              <a:t>Nhóm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từ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diễn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tả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chưa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có</a:t>
            </a:r>
            <a:r>
              <a:rPr lang="en-US" sz="4200" dirty="0">
                <a:latin typeface="SVN-Gilroy" pitchFamily="2" charset="77"/>
              </a:rPr>
              <a:t> ai, </a:t>
            </a:r>
            <a:r>
              <a:rPr lang="en-US" sz="4200" dirty="0" err="1">
                <a:latin typeface="SVN-Gilroy" pitchFamily="2" charset="77"/>
              </a:rPr>
              <a:t>không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có</a:t>
            </a:r>
            <a:r>
              <a:rPr lang="en-US" sz="4200" dirty="0">
                <a:latin typeface="SVN-Gilroy" pitchFamily="2" charset="77"/>
              </a:rPr>
              <a:t> ai </a:t>
            </a:r>
            <a:r>
              <a:rPr lang="en-US" sz="4200" dirty="0" err="1">
                <a:latin typeface="SVN-Gilroy" pitchFamily="2" charset="77"/>
              </a:rPr>
              <a:t>làm</a:t>
            </a:r>
            <a:r>
              <a:rPr lang="en-US" sz="4200" dirty="0">
                <a:latin typeface="SVN-Gilroy" pitchFamily="2" charset="77"/>
              </a:rPr>
              <a:t>, </a:t>
            </a:r>
            <a:r>
              <a:rPr lang="en-US" sz="4200" dirty="0" err="1">
                <a:latin typeface="SVN-Gilroy" pitchFamily="2" charset="77"/>
              </a:rPr>
              <a:t>tôi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tự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làm</a:t>
            </a:r>
            <a:r>
              <a:rPr lang="en-US" sz="4200" dirty="0">
                <a:latin typeface="SVN-Gilroy" pitchFamily="2" charset="77"/>
              </a:rPr>
              <a:t>.</a:t>
            </a:r>
            <a:endParaRPr lang="en-VN" sz="4200" dirty="0">
              <a:latin typeface="SVN-Gilroy" pitchFamily="2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FD0189-F107-4505-A818-E3956FE55575}"/>
              </a:ext>
            </a:extLst>
          </p:cNvPr>
          <p:cNvGrpSpPr/>
          <p:nvPr/>
        </p:nvGrpSpPr>
        <p:grpSpPr>
          <a:xfrm>
            <a:off x="1167738" y="3371174"/>
            <a:ext cx="6390903" cy="830796"/>
            <a:chOff x="797260" y="2250408"/>
            <a:chExt cx="3436987" cy="553864"/>
          </a:xfrm>
        </p:grpSpPr>
        <p:sp>
          <p:nvSpPr>
            <p:cNvPr id="31" name="Google Shape;152;p25">
              <a:extLst>
                <a:ext uri="{FF2B5EF4-FFF2-40B4-BE49-F238E27FC236}">
                  <a16:creationId xmlns:a16="http://schemas.microsoft.com/office/drawing/2014/main" id="{3BE70368-2B50-605B-FC83-7C7D27808373}"/>
                </a:ext>
              </a:extLst>
            </p:cNvPr>
            <p:cNvSpPr/>
            <p:nvPr/>
          </p:nvSpPr>
          <p:spPr>
            <a:xfrm>
              <a:off x="797260" y="2254765"/>
              <a:ext cx="3436987" cy="549507"/>
            </a:xfrm>
            <a:prstGeom prst="roundRect">
              <a:avLst>
                <a:gd name="adj" fmla="val 50000"/>
              </a:avLst>
            </a:prstGeom>
            <a:solidFill>
              <a:srgbClr val="FF79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SVN-Gilroy" panose="00000500000000000000" pitchFamily="50" charset="0"/>
              </a:endParaRPr>
            </a:p>
          </p:txBody>
        </p:sp>
        <p:sp>
          <p:nvSpPr>
            <p:cNvPr id="32" name="Google Shape;154;p25">
              <a:extLst>
                <a:ext uri="{FF2B5EF4-FFF2-40B4-BE49-F238E27FC236}">
                  <a16:creationId xmlns:a16="http://schemas.microsoft.com/office/drawing/2014/main" id="{A5E8A2B6-56B1-CEB5-0AF4-57AA9A2D4695}"/>
                </a:ext>
              </a:extLst>
            </p:cNvPr>
            <p:cNvSpPr txBox="1">
              <a:spLocks/>
            </p:cNvSpPr>
            <p:nvPr/>
          </p:nvSpPr>
          <p:spPr>
            <a:xfrm>
              <a:off x="980121" y="2250408"/>
              <a:ext cx="2999524" cy="455615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4200" dirty="0">
                  <a:latin typeface="SVN-Gilroy" pitchFamily="2" charset="77"/>
                </a:rPr>
                <a:t>A. </a:t>
              </a:r>
              <a:r>
                <a:rPr lang="en-US" sz="4200" u="sng" dirty="0">
                  <a:latin typeface="SVN-Gilroy" pitchFamily="2" charset="77"/>
                  <a:ea typeface="Calibri" panose="020F0502020204030204" pitchFamily="34" charset="0"/>
                  <a:cs typeface="Times New Roman" panose="02020603050405020304" pitchFamily="18" charset="0"/>
                </a:rPr>
                <a:t>No one</a:t>
              </a:r>
              <a:r>
                <a:rPr lang="en-US" sz="4200" dirty="0">
                  <a:latin typeface="SVN-Gilroy" pitchFamily="2" charset="77"/>
                  <a:ea typeface="Calibri" panose="020F0502020204030204" pitchFamily="34" charset="0"/>
                  <a:cs typeface="Times New Roman" panose="02020603050405020304" pitchFamily="18" charset="0"/>
                </a:rPr>
                <a:t> in my office</a:t>
              </a:r>
              <a:endParaRPr lang="en-VN" sz="4200" b="1" i="1" dirty="0">
                <a:latin typeface="SVN-Gilroy" pitchFamily="2" charset="77"/>
                <a:ea typeface="Calibri" panose="020F0502020204030204" pitchFamily="34" charset="0"/>
                <a:cs typeface="Times New Roman (Body CS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001160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995" y="9573"/>
            <a:ext cx="16266647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13270169" y="-2236578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477976" y="-7285015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18284">
            <a:off x="9534406" y="5319614"/>
            <a:ext cx="274712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457022" y="475374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 XBold" pitchFamily="2" charset="77"/>
                </a:rPr>
                <a:t>4</a:t>
              </a: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187216" y="3391853"/>
            <a:ext cx="6350495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532097" y="3392618"/>
            <a:ext cx="10555953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itchFamily="2" charset="77"/>
              </a:rPr>
              <a:t>A. </a:t>
            </a:r>
            <a:r>
              <a:rPr lang="en-US" sz="4200" dirty="0">
                <a:latin typeface="SVN-Gilroy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Several people do</a:t>
            </a:r>
            <a:endParaRPr lang="en-VN" sz="4200" dirty="0">
              <a:latin typeface="SVN-Gilroy" pitchFamily="2" charset="77"/>
              <a:ea typeface="Calibri" panose="020F0502020204030204" pitchFamily="34" charset="0"/>
              <a:cs typeface="Times New Roman (Body CS)"/>
            </a:endParaRP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318523" y="4721075"/>
            <a:ext cx="8413940" cy="86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4200" dirty="0">
                <a:latin typeface="SVN-Gilroy" pitchFamily="2" charset="77"/>
              </a:rPr>
              <a:t>B. The testing begins next week</a:t>
            </a:r>
            <a:endParaRPr lang="en-VN" sz="4200" dirty="0">
              <a:latin typeface="SVN-Gilroy" pitchFamily="2" charset="77"/>
            </a:endParaRPr>
          </a:p>
          <a:p>
            <a:pPr lvl="0"/>
            <a:endParaRPr lang="en-VN" sz="4200" dirty="0">
              <a:latin typeface="SVN-Gilroy" pitchFamily="2" charset="77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187214" y="4766345"/>
            <a:ext cx="8545248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1173943" y="1388441"/>
            <a:ext cx="12881417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Who conducts the quality control test on the brand-new products?</a:t>
            </a:r>
            <a:endParaRPr lang="en-VN" sz="4200" b="1" dirty="0">
              <a:solidFill>
                <a:schemeClr val="tx1"/>
              </a:solidFill>
              <a:latin typeface="SVN-Gilroy" pitchFamily="2" charset="77"/>
            </a:endParaRP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1155740" y="1209599"/>
            <a:ext cx="11796014" cy="17574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Who conducts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the quality control test on the brand-new products?</a:t>
            </a:r>
            <a:endParaRPr lang="en-VN" sz="4200" b="1" dirty="0">
              <a:solidFill>
                <a:schemeClr val="tx1"/>
              </a:solidFill>
              <a:latin typeface="SVN-Gilroy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457022" y="6049982"/>
            <a:ext cx="9969500" cy="3037050"/>
          </a:xfrm>
          <a:prstGeom prst="rect">
            <a:avLst/>
          </a:prstGeom>
          <a:solidFill>
            <a:schemeClr val="bg1"/>
          </a:solidFill>
          <a:ln>
            <a:solidFill>
              <a:srgbClr val="0037F4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</a:t>
            </a:r>
          </a:p>
          <a:p>
            <a:pPr lvl="0">
              <a:lnSpc>
                <a:spcPct val="125000"/>
              </a:lnSpc>
            </a:pPr>
            <a:r>
              <a:rPr lang="en-US" sz="4200" dirty="0" err="1">
                <a:latin typeface="SVN-Gilroy" pitchFamily="2" charset="77"/>
              </a:rPr>
              <a:t>Ở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câu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hỏi</a:t>
            </a:r>
            <a:r>
              <a:rPr lang="en-US" sz="4200" dirty="0">
                <a:latin typeface="SVN-Gilroy" pitchFamily="2" charset="77"/>
              </a:rPr>
              <a:t>: Nghe 2 </a:t>
            </a:r>
            <a:r>
              <a:rPr lang="en-US" sz="4200" dirty="0" err="1">
                <a:latin typeface="SVN-Gilroy" pitchFamily="2" charset="77"/>
              </a:rPr>
              <a:t>từ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đầu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tiên</a:t>
            </a:r>
            <a:r>
              <a:rPr lang="en-US" sz="4200" dirty="0">
                <a:latin typeface="SVN-Gilroy" pitchFamily="2" charset="77"/>
              </a:rPr>
              <a:t>.</a:t>
            </a:r>
            <a:endParaRPr lang="en-VN" sz="4200" dirty="0">
              <a:latin typeface="SVN-Gilroy" pitchFamily="2" charset="77"/>
            </a:endParaRPr>
          </a:p>
          <a:p>
            <a:pPr>
              <a:lnSpc>
                <a:spcPct val="125000"/>
              </a:lnSpc>
            </a:pPr>
            <a:r>
              <a:rPr lang="en-US" sz="4200" dirty="0" err="1">
                <a:latin typeface="SVN-Gilroy" pitchFamily="2" charset="77"/>
              </a:rPr>
              <a:t>Ở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đáp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án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đúng</a:t>
            </a:r>
            <a:r>
              <a:rPr lang="en-US" sz="4200" dirty="0">
                <a:latin typeface="SVN-Gilroy" pitchFamily="2" charset="77"/>
              </a:rPr>
              <a:t>: </a:t>
            </a:r>
            <a:r>
              <a:rPr lang="en-US" sz="4200" dirty="0" err="1">
                <a:latin typeface="SVN-Gilroy" pitchFamily="2" charset="77"/>
              </a:rPr>
              <a:t>Một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nhóm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người</a:t>
            </a:r>
            <a:r>
              <a:rPr lang="en-US" sz="4200" dirty="0">
                <a:latin typeface="SVN-Gilroy" pitchFamily="2" charset="77"/>
              </a:rPr>
              <a:t>, </a:t>
            </a:r>
            <a:r>
              <a:rPr lang="en-US" sz="4200" dirty="0" err="1">
                <a:latin typeface="SVN-Gilroy" pitchFamily="2" charset="77"/>
              </a:rPr>
              <a:t>một</a:t>
            </a:r>
            <a:r>
              <a:rPr lang="en-US" sz="4200" dirty="0">
                <a:latin typeface="SVN-Gilroy" pitchFamily="2" charset="77"/>
              </a:rPr>
              <a:t> team, </a:t>
            </a:r>
            <a:r>
              <a:rPr lang="en-US" sz="4200" dirty="0" err="1">
                <a:latin typeface="SVN-Gilroy" pitchFamily="2" charset="77"/>
              </a:rPr>
              <a:t>một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công</a:t>
            </a:r>
            <a:r>
              <a:rPr lang="en-US" sz="4200" dirty="0">
                <a:latin typeface="SVN-Gilroy" pitchFamily="2" charset="77"/>
              </a:rPr>
              <a:t> ty </a:t>
            </a:r>
            <a:r>
              <a:rPr lang="en-US" sz="4200" dirty="0" err="1">
                <a:latin typeface="SVN-Gilroy" pitchFamily="2" charset="77"/>
              </a:rPr>
              <a:t>làm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việc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đó</a:t>
            </a:r>
            <a:r>
              <a:rPr lang="en-VN" sz="4200" dirty="0">
                <a:latin typeface="SVN-Gilroy" pitchFamily="2" charset="77"/>
              </a:rPr>
              <a:t> </a:t>
            </a:r>
            <a:endParaRPr lang="en-VN" sz="4200" dirty="0">
              <a:solidFill>
                <a:srgbClr val="0037F4"/>
              </a:solidFill>
              <a:latin typeface="SVN-Gilroy" pitchFamily="2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FD0189-F107-4505-A818-E3956FE55575}"/>
              </a:ext>
            </a:extLst>
          </p:cNvPr>
          <p:cNvGrpSpPr/>
          <p:nvPr/>
        </p:nvGrpSpPr>
        <p:grpSpPr>
          <a:xfrm>
            <a:off x="1187214" y="3393593"/>
            <a:ext cx="6390903" cy="830796"/>
            <a:chOff x="797260" y="2250408"/>
            <a:chExt cx="3436987" cy="553864"/>
          </a:xfrm>
        </p:grpSpPr>
        <p:sp>
          <p:nvSpPr>
            <p:cNvPr id="31" name="Google Shape;152;p25">
              <a:extLst>
                <a:ext uri="{FF2B5EF4-FFF2-40B4-BE49-F238E27FC236}">
                  <a16:creationId xmlns:a16="http://schemas.microsoft.com/office/drawing/2014/main" id="{3BE70368-2B50-605B-FC83-7C7D27808373}"/>
                </a:ext>
              </a:extLst>
            </p:cNvPr>
            <p:cNvSpPr/>
            <p:nvPr/>
          </p:nvSpPr>
          <p:spPr>
            <a:xfrm>
              <a:off x="797260" y="2254765"/>
              <a:ext cx="3436987" cy="549507"/>
            </a:xfrm>
            <a:prstGeom prst="roundRect">
              <a:avLst>
                <a:gd name="adj" fmla="val 50000"/>
              </a:avLst>
            </a:prstGeom>
            <a:solidFill>
              <a:srgbClr val="FF79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SVN-Gilroy" panose="00000500000000000000" pitchFamily="50" charset="0"/>
              </a:endParaRPr>
            </a:p>
          </p:txBody>
        </p:sp>
        <p:sp>
          <p:nvSpPr>
            <p:cNvPr id="32" name="Google Shape;154;p25">
              <a:extLst>
                <a:ext uri="{FF2B5EF4-FFF2-40B4-BE49-F238E27FC236}">
                  <a16:creationId xmlns:a16="http://schemas.microsoft.com/office/drawing/2014/main" id="{A5E8A2B6-56B1-CEB5-0AF4-57AA9A2D4695}"/>
                </a:ext>
              </a:extLst>
            </p:cNvPr>
            <p:cNvSpPr txBox="1">
              <a:spLocks/>
            </p:cNvSpPr>
            <p:nvPr/>
          </p:nvSpPr>
          <p:spPr>
            <a:xfrm>
              <a:off x="980121" y="2250408"/>
              <a:ext cx="2999524" cy="455615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4200" dirty="0">
                  <a:latin typeface="SVN-Gilroy" pitchFamily="2" charset="77"/>
                </a:rPr>
                <a:t>A. </a:t>
              </a:r>
              <a:r>
                <a:rPr lang="en-US" sz="4200" dirty="0">
                  <a:latin typeface="SVN-Gilroy" pitchFamily="2" charset="77"/>
                  <a:ea typeface="Calibri" panose="020F0502020204030204" pitchFamily="34" charset="0"/>
                  <a:cs typeface="Times New Roman" panose="02020603050405020304" pitchFamily="18" charset="0"/>
                </a:rPr>
                <a:t>Several people do</a:t>
              </a:r>
              <a:endParaRPr lang="en-VN" sz="4200" dirty="0">
                <a:latin typeface="SVN-Gilroy" pitchFamily="2" charset="77"/>
                <a:ea typeface="Calibri" panose="020F0502020204030204" pitchFamily="34" charset="0"/>
                <a:cs typeface="Times New Roman (Body CS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71681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2571</Words>
  <Application>Microsoft Office PowerPoint</Application>
  <PresentationFormat>Custom</PresentationFormat>
  <Paragraphs>492</Paragraphs>
  <Slides>75</Slides>
  <Notes>16</Notes>
  <HiddenSlides>0</HiddenSlides>
  <MMClips>30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Arial</vt:lpstr>
      <vt:lpstr>Segoe UI Black</vt:lpstr>
      <vt:lpstr>SVN-Gilroy XBold</vt:lpstr>
      <vt:lpstr>Calibri</vt:lpstr>
      <vt:lpstr>Segoe UI</vt:lpstr>
      <vt:lpstr>SVN-Gilroy Heavy</vt:lpstr>
      <vt:lpstr>SVN-Gilroy SemiBold</vt:lpstr>
      <vt:lpstr>SVN-Gilroy</vt:lpstr>
      <vt:lpstr>SVN-Gilroy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TUYỀN_MẪU SLIDE BÀI GIẢNG</dc:title>
  <dc:creator>ADMIN</dc:creator>
  <cp:lastModifiedBy>vu linh</cp:lastModifiedBy>
  <cp:revision>17</cp:revision>
  <dcterms:created xsi:type="dcterms:W3CDTF">2006-08-16T00:00:00Z</dcterms:created>
  <dcterms:modified xsi:type="dcterms:W3CDTF">2025-02-20T07:00:43Z</dcterms:modified>
  <dc:identifier>DAGH5IQWkgo</dc:identifier>
</cp:coreProperties>
</file>